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6858000" cx="12192000"/>
  <p:notesSz cx="12192000" cy="6858000"/>
  <p:embeddedFontLst>
    <p:embeddedFont>
      <p:font typeface="Play"/>
      <p:regular r:id="rId48"/>
      <p:bold r:id="rId49"/>
    </p:embeddedFont>
    <p:embeddedFont>
      <p:font typeface="Helvetica Neue"/>
      <p:regular r:id="rId50"/>
      <p:bold r:id="rId51"/>
      <p:italic r:id="rId52"/>
      <p:boldItalic r:id="rId53"/>
    </p:embeddedFont>
    <p:embeddedFont>
      <p:font typeface="Roboto Mon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000000"/>
          </p15:clr>
        </p15:guide>
        <p15:guide id="2" orient="horz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58" roundtripDataSignature="AMtx7mhVoGeyIFdHqUA5/eLtx90wIbf2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lay-regular.fntdata"/><Relationship Id="rId47" Type="http://schemas.openxmlformats.org/officeDocument/2006/relationships/slide" Target="slides/slide42.xml"/><Relationship Id="rId49" Type="http://schemas.openxmlformats.org/officeDocument/2006/relationships/font" Target="fonts/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bold.fntdata"/><Relationship Id="rId50" Type="http://schemas.openxmlformats.org/officeDocument/2006/relationships/font" Target="fonts/HelveticaNeue-regular.fntdata"/><Relationship Id="rId53" Type="http://schemas.openxmlformats.org/officeDocument/2006/relationships/font" Target="fonts/HelveticaNeue-boldItalic.fntdata"/><Relationship Id="rId52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55" Type="http://schemas.openxmlformats.org/officeDocument/2006/relationships/font" Target="fonts/RobotoMono-bold.fntdata"/><Relationship Id="rId10" Type="http://schemas.openxmlformats.org/officeDocument/2006/relationships/slide" Target="slides/slide5.xml"/><Relationship Id="rId54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57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4" name="Google Shape;39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x">
  <p:cSld name="TITLE_AND_BODY">
    <p:bg>
      <p:bgPr>
        <a:solidFill>
          <a:schemeClr val="accen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4"/>
          <p:cNvSpPr/>
          <p:nvPr/>
        </p:nvSpPr>
        <p:spPr>
          <a:xfrm>
            <a:off x="3066459" y="-1"/>
            <a:ext cx="9141308" cy="6857985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5247" y="0"/>
                </a:lnTo>
                <a:lnTo>
                  <a:pt x="5264" y="224"/>
                </a:lnTo>
                <a:cubicBezTo>
                  <a:pt x="6034" y="8449"/>
                  <a:pt x="9024" y="14784"/>
                  <a:pt x="12452" y="15686"/>
                </a:cubicBezTo>
                <a:lnTo>
                  <a:pt x="12452" y="0"/>
                </a:lnTo>
                <a:lnTo>
                  <a:pt x="17681" y="0"/>
                </a:lnTo>
                <a:lnTo>
                  <a:pt x="17681" y="8069"/>
                </a:lnTo>
                <a:cubicBezTo>
                  <a:pt x="19007" y="7754"/>
                  <a:pt x="20229" y="6910"/>
                  <a:pt x="21286" y="5755"/>
                </a:cubicBezTo>
                <a:lnTo>
                  <a:pt x="21600" y="5388"/>
                </a:lnTo>
                <a:lnTo>
                  <a:pt x="21600" y="16444"/>
                </a:lnTo>
                <a:lnTo>
                  <a:pt x="21392" y="16258"/>
                </a:lnTo>
                <a:cubicBezTo>
                  <a:pt x="20401" y="15447"/>
                  <a:pt x="19187" y="14840"/>
                  <a:pt x="17681" y="14562"/>
                </a:cubicBezTo>
                <a:lnTo>
                  <a:pt x="17681" y="21600"/>
                </a:lnTo>
                <a:lnTo>
                  <a:pt x="9354" y="21600"/>
                </a:lnTo>
                <a:lnTo>
                  <a:pt x="9304" y="21566"/>
                </a:lnTo>
                <a:cubicBezTo>
                  <a:pt x="4189" y="17853"/>
                  <a:pt x="1138" y="10154"/>
                  <a:pt x="127" y="124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44"/>
          <p:cNvSpPr txBox="1"/>
          <p:nvPr>
            <p:ph idx="1" type="body"/>
          </p:nvPr>
        </p:nvSpPr>
        <p:spPr>
          <a:xfrm>
            <a:off x="658812" y="3307438"/>
            <a:ext cx="10224001" cy="2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>
                <a:solidFill>
                  <a:srgbClr val="FFFFFF"/>
                </a:solidFill>
              </a:defRPr>
            </a:lvl1pPr>
            <a:lvl2pPr indent="-355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000"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−"/>
              <a:defRPr sz="2000">
                <a:solidFill>
                  <a:srgbClr val="FFFFFF"/>
                </a:solidFill>
              </a:defRPr>
            </a:lvl3pPr>
            <a:lvl4pPr indent="-355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000">
                <a:solidFill>
                  <a:srgbClr val="FFFFFF"/>
                </a:solidFill>
              </a:defRPr>
            </a:lvl4pPr>
            <a:lvl5pPr indent="-355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000"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44"/>
          <p:cNvSpPr txBox="1"/>
          <p:nvPr>
            <p:ph type="title"/>
          </p:nvPr>
        </p:nvSpPr>
        <p:spPr>
          <a:xfrm>
            <a:off x="622261" y="1052209"/>
            <a:ext cx="10220326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Helvetica Neue"/>
              <a:buNone/>
              <a:defRPr sz="6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grpSp>
        <p:nvGrpSpPr>
          <p:cNvPr id="53" name="Google Shape;53;p44"/>
          <p:cNvGrpSpPr/>
          <p:nvPr/>
        </p:nvGrpSpPr>
        <p:grpSpPr>
          <a:xfrm>
            <a:off x="658069" y="5503762"/>
            <a:ext cx="697015" cy="697015"/>
            <a:chOff x="-2" y="-2"/>
            <a:chExt cx="697014" cy="697014"/>
          </a:xfrm>
        </p:grpSpPr>
        <p:grpSp>
          <p:nvGrpSpPr>
            <p:cNvPr id="54" name="Google Shape;54;p44"/>
            <p:cNvGrpSpPr/>
            <p:nvPr/>
          </p:nvGrpSpPr>
          <p:grpSpPr>
            <a:xfrm>
              <a:off x="-2" y="-2"/>
              <a:ext cx="697014" cy="697014"/>
              <a:chOff x="-1" y="-1"/>
              <a:chExt cx="697012" cy="697012"/>
            </a:xfrm>
          </p:grpSpPr>
          <p:sp>
            <p:nvSpPr>
              <p:cNvPr id="55" name="Google Shape;55;p44"/>
              <p:cNvSpPr/>
              <p:nvPr/>
            </p:nvSpPr>
            <p:spPr>
              <a:xfrm>
                <a:off x="-1" y="-1"/>
                <a:ext cx="697012" cy="697012"/>
              </a:xfrm>
              <a:custGeom>
                <a:rect b="b" l="l" r="r" t="t"/>
                <a:pathLst>
                  <a:path extrusionOk="0" h="21600" w="21600">
                    <a:moveTo>
                      <a:pt x="0" y="10368"/>
                    </a:moveTo>
                    <a:cubicBezTo>
                      <a:pt x="0" y="5480"/>
                      <a:pt x="0" y="3037"/>
                      <a:pt x="1518" y="1518"/>
                    </a:cubicBezTo>
                    <a:cubicBezTo>
                      <a:pt x="3037" y="0"/>
                      <a:pt x="5480" y="0"/>
                      <a:pt x="10368" y="0"/>
                    </a:cubicBezTo>
                    <a:lnTo>
                      <a:pt x="11232" y="0"/>
                    </a:lnTo>
                    <a:cubicBezTo>
                      <a:pt x="16120" y="0"/>
                      <a:pt x="18563" y="0"/>
                      <a:pt x="20082" y="1518"/>
                    </a:cubicBezTo>
                    <a:cubicBezTo>
                      <a:pt x="21600" y="3037"/>
                      <a:pt x="21600" y="5480"/>
                      <a:pt x="21600" y="10368"/>
                    </a:cubicBezTo>
                    <a:lnTo>
                      <a:pt x="21600" y="11232"/>
                    </a:lnTo>
                    <a:cubicBezTo>
                      <a:pt x="21600" y="16120"/>
                      <a:pt x="21600" y="18563"/>
                      <a:pt x="20082" y="20082"/>
                    </a:cubicBezTo>
                    <a:cubicBezTo>
                      <a:pt x="18563" y="21600"/>
                      <a:pt x="16120" y="21600"/>
                      <a:pt x="11232" y="21600"/>
                    </a:cubicBezTo>
                    <a:lnTo>
                      <a:pt x="10368" y="21600"/>
                    </a:lnTo>
                    <a:cubicBezTo>
                      <a:pt x="5480" y="21600"/>
                      <a:pt x="3037" y="21600"/>
                      <a:pt x="1518" y="20082"/>
                    </a:cubicBezTo>
                    <a:cubicBezTo>
                      <a:pt x="0" y="18563"/>
                      <a:pt x="0" y="16120"/>
                      <a:pt x="0" y="11232"/>
                    </a:cubicBezTo>
                    <a:lnTo>
                      <a:pt x="0" y="10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Helvetica Neue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6" name="Google Shape;56;p44"/>
              <p:cNvSpPr/>
              <p:nvPr/>
            </p:nvSpPr>
            <p:spPr>
              <a:xfrm>
                <a:off x="117621" y="212008"/>
                <a:ext cx="464966" cy="290132"/>
              </a:xfrm>
              <a:custGeom>
                <a:rect b="b" l="l" r="r" t="t"/>
                <a:pathLst>
                  <a:path extrusionOk="0" h="21600" w="21600">
                    <a:moveTo>
                      <a:pt x="11765" y="21600"/>
                    </a:moveTo>
                    <a:cubicBezTo>
                      <a:pt x="4385" y="21600"/>
                      <a:pt x="175" y="13492"/>
                      <a:pt x="0" y="0"/>
                    </a:cubicBezTo>
                    <a:lnTo>
                      <a:pt x="3697" y="0"/>
                    </a:lnTo>
                    <a:cubicBezTo>
                      <a:pt x="3818" y="9903"/>
                      <a:pt x="6543" y="14097"/>
                      <a:pt x="8702" y="14962"/>
                    </a:cubicBezTo>
                    <a:lnTo>
                      <a:pt x="8702" y="0"/>
                    </a:lnTo>
                    <a:lnTo>
                      <a:pt x="12183" y="0"/>
                    </a:lnTo>
                    <a:lnTo>
                      <a:pt x="12183" y="8540"/>
                    </a:lnTo>
                    <a:cubicBezTo>
                      <a:pt x="14315" y="8173"/>
                      <a:pt x="16554" y="4281"/>
                      <a:pt x="17309" y="0"/>
                    </a:cubicBezTo>
                    <a:lnTo>
                      <a:pt x="20790" y="0"/>
                    </a:lnTo>
                    <a:cubicBezTo>
                      <a:pt x="20210" y="5276"/>
                      <a:pt x="17782" y="9168"/>
                      <a:pt x="16055" y="10768"/>
                    </a:cubicBezTo>
                    <a:cubicBezTo>
                      <a:pt x="17782" y="12065"/>
                      <a:pt x="20548" y="15459"/>
                      <a:pt x="21600" y="21600"/>
                    </a:cubicBezTo>
                    <a:lnTo>
                      <a:pt x="17768" y="21600"/>
                    </a:lnTo>
                    <a:cubicBezTo>
                      <a:pt x="16945" y="17492"/>
                      <a:pt x="14895" y="14314"/>
                      <a:pt x="12183" y="13881"/>
                    </a:cubicBezTo>
                    <a:lnTo>
                      <a:pt x="12183" y="21600"/>
                    </a:lnTo>
                    <a:lnTo>
                      <a:pt x="11765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Helvetica Neue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57" name="Google Shape;57;p44"/>
            <p:cNvSpPr/>
            <p:nvPr/>
          </p:nvSpPr>
          <p:spPr>
            <a:xfrm>
              <a:off x="117472" y="211699"/>
              <a:ext cx="463248" cy="290798"/>
            </a:xfrm>
            <a:custGeom>
              <a:rect b="b" l="l" r="r" t="t"/>
              <a:pathLst>
                <a:path extrusionOk="0" h="21575" w="21565">
                  <a:moveTo>
                    <a:pt x="3654" y="716"/>
                  </a:moveTo>
                  <a:cubicBezTo>
                    <a:pt x="3659" y="529"/>
                    <a:pt x="3634" y="343"/>
                    <a:pt x="3580" y="176"/>
                  </a:cubicBezTo>
                  <a:cubicBezTo>
                    <a:pt x="3561" y="135"/>
                    <a:pt x="3538" y="101"/>
                    <a:pt x="3511" y="74"/>
                  </a:cubicBezTo>
                  <a:cubicBezTo>
                    <a:pt x="3405" y="7"/>
                    <a:pt x="3290" y="-15"/>
                    <a:pt x="3177" y="9"/>
                  </a:cubicBezTo>
                  <a:lnTo>
                    <a:pt x="429" y="9"/>
                  </a:lnTo>
                  <a:cubicBezTo>
                    <a:pt x="246" y="9"/>
                    <a:pt x="153" y="9"/>
                    <a:pt x="91" y="81"/>
                  </a:cubicBezTo>
                  <a:cubicBezTo>
                    <a:pt x="65" y="112"/>
                    <a:pt x="43" y="151"/>
                    <a:pt x="27" y="195"/>
                  </a:cubicBezTo>
                  <a:cubicBezTo>
                    <a:pt x="-14" y="302"/>
                    <a:pt x="-2" y="454"/>
                    <a:pt x="27" y="750"/>
                  </a:cubicBezTo>
                  <a:cubicBezTo>
                    <a:pt x="1456" y="20644"/>
                    <a:pt x="8659" y="21514"/>
                    <a:pt x="11855" y="21552"/>
                  </a:cubicBezTo>
                  <a:cubicBezTo>
                    <a:pt x="12022" y="21552"/>
                    <a:pt x="12093" y="21552"/>
                    <a:pt x="12165" y="21488"/>
                  </a:cubicBezTo>
                  <a:cubicBezTo>
                    <a:pt x="12189" y="21461"/>
                    <a:pt x="12210" y="21427"/>
                    <a:pt x="12227" y="21389"/>
                  </a:cubicBezTo>
                  <a:cubicBezTo>
                    <a:pt x="12270" y="21294"/>
                    <a:pt x="12270" y="21157"/>
                    <a:pt x="12270" y="20891"/>
                  </a:cubicBezTo>
                  <a:lnTo>
                    <a:pt x="12270" y="13812"/>
                  </a:lnTo>
                  <a:cubicBezTo>
                    <a:pt x="16083" y="14869"/>
                    <a:pt x="17406" y="19386"/>
                    <a:pt x="17751" y="20997"/>
                  </a:cubicBezTo>
                  <a:cubicBezTo>
                    <a:pt x="17776" y="21160"/>
                    <a:pt x="17821" y="21314"/>
                    <a:pt x="17882" y="21450"/>
                  </a:cubicBezTo>
                  <a:cubicBezTo>
                    <a:pt x="17902" y="21478"/>
                    <a:pt x="17923" y="21503"/>
                    <a:pt x="17947" y="21522"/>
                  </a:cubicBezTo>
                  <a:cubicBezTo>
                    <a:pt x="18041" y="21569"/>
                    <a:pt x="18141" y="21585"/>
                    <a:pt x="18240" y="21568"/>
                  </a:cubicBezTo>
                  <a:lnTo>
                    <a:pt x="21100" y="21568"/>
                  </a:lnTo>
                  <a:cubicBezTo>
                    <a:pt x="21314" y="21568"/>
                    <a:pt x="21424" y="21568"/>
                    <a:pt x="21491" y="21476"/>
                  </a:cubicBezTo>
                  <a:cubicBezTo>
                    <a:pt x="21517" y="21438"/>
                    <a:pt x="21538" y="21391"/>
                    <a:pt x="21553" y="21340"/>
                  </a:cubicBezTo>
                  <a:cubicBezTo>
                    <a:pt x="21586" y="21210"/>
                    <a:pt x="21553" y="21047"/>
                    <a:pt x="21488" y="20727"/>
                  </a:cubicBezTo>
                  <a:cubicBezTo>
                    <a:pt x="19841" y="12710"/>
                    <a:pt x="16178" y="10794"/>
                    <a:pt x="16178" y="10794"/>
                  </a:cubicBezTo>
                  <a:cubicBezTo>
                    <a:pt x="18507" y="8571"/>
                    <a:pt x="20206" y="4998"/>
                    <a:pt x="20921" y="822"/>
                  </a:cubicBezTo>
                  <a:cubicBezTo>
                    <a:pt x="20971" y="518"/>
                    <a:pt x="20997" y="366"/>
                    <a:pt x="20962" y="241"/>
                  </a:cubicBezTo>
                  <a:cubicBezTo>
                    <a:pt x="20946" y="192"/>
                    <a:pt x="20925" y="148"/>
                    <a:pt x="20900" y="112"/>
                  </a:cubicBezTo>
                  <a:cubicBezTo>
                    <a:pt x="20833" y="24"/>
                    <a:pt x="20730" y="24"/>
                    <a:pt x="20528" y="24"/>
                  </a:cubicBezTo>
                  <a:lnTo>
                    <a:pt x="17735" y="24"/>
                  </a:lnTo>
                  <a:cubicBezTo>
                    <a:pt x="17631" y="4"/>
                    <a:pt x="17526" y="22"/>
                    <a:pt x="17427" y="77"/>
                  </a:cubicBezTo>
                  <a:cubicBezTo>
                    <a:pt x="17401" y="97"/>
                    <a:pt x="17377" y="126"/>
                    <a:pt x="17358" y="161"/>
                  </a:cubicBezTo>
                  <a:cubicBezTo>
                    <a:pt x="17298" y="312"/>
                    <a:pt x="17259" y="482"/>
                    <a:pt x="17246" y="659"/>
                  </a:cubicBezTo>
                  <a:cubicBezTo>
                    <a:pt x="16631" y="4639"/>
                    <a:pt x="13928" y="8429"/>
                    <a:pt x="12262" y="8532"/>
                  </a:cubicBezTo>
                  <a:lnTo>
                    <a:pt x="12262" y="781"/>
                  </a:lnTo>
                  <a:cubicBezTo>
                    <a:pt x="12262" y="473"/>
                    <a:pt x="12262" y="321"/>
                    <a:pt x="12215" y="210"/>
                  </a:cubicBezTo>
                  <a:cubicBezTo>
                    <a:pt x="12196" y="165"/>
                    <a:pt x="12172" y="126"/>
                    <a:pt x="12143" y="96"/>
                  </a:cubicBezTo>
                  <a:cubicBezTo>
                    <a:pt x="12030" y="22"/>
                    <a:pt x="11907" y="-3"/>
                    <a:pt x="11786" y="24"/>
                  </a:cubicBezTo>
                  <a:lnTo>
                    <a:pt x="9224" y="24"/>
                  </a:lnTo>
                  <a:cubicBezTo>
                    <a:pt x="9103" y="-3"/>
                    <a:pt x="8981" y="22"/>
                    <a:pt x="8869" y="96"/>
                  </a:cubicBezTo>
                  <a:cubicBezTo>
                    <a:pt x="8840" y="126"/>
                    <a:pt x="8816" y="165"/>
                    <a:pt x="8797" y="210"/>
                  </a:cubicBezTo>
                  <a:cubicBezTo>
                    <a:pt x="8749" y="321"/>
                    <a:pt x="8749" y="473"/>
                    <a:pt x="8749" y="781"/>
                  </a:cubicBezTo>
                  <a:lnTo>
                    <a:pt x="8749" y="14998"/>
                  </a:lnTo>
                  <a:cubicBezTo>
                    <a:pt x="8749" y="14998"/>
                    <a:pt x="4445" y="13854"/>
                    <a:pt x="3654" y="7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8" name="Google Shape;58;p44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3"/>
          <p:cNvSpPr txBox="1"/>
          <p:nvPr>
            <p:ph type="title"/>
          </p:nvPr>
        </p:nvSpPr>
        <p:spPr>
          <a:xfrm>
            <a:off x="677333" y="692150"/>
            <a:ext cx="2681817" cy="644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96" name="Google Shape;96;p53"/>
          <p:cNvSpPr txBox="1"/>
          <p:nvPr>
            <p:ph idx="1" type="body"/>
          </p:nvPr>
        </p:nvSpPr>
        <p:spPr>
          <a:xfrm>
            <a:off x="4043362" y="692150"/>
            <a:ext cx="7489826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AutoNum type="arabicPeriod"/>
              <a:defRPr sz="2400"/>
            </a:lvl1pPr>
            <a:lvl2pPr indent="-3810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400"/>
            </a:lvl2pPr>
            <a:lvl3pPr indent="-3810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−"/>
              <a:defRPr sz="2400"/>
            </a:lvl3pPr>
            <a:lvl4pPr indent="-3810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400"/>
            </a:lvl4pPr>
            <a:lvl5pPr indent="-3810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400"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53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4"/>
          <p:cNvSpPr txBox="1"/>
          <p:nvPr>
            <p:ph type="title"/>
          </p:nvPr>
        </p:nvSpPr>
        <p:spPr>
          <a:xfrm>
            <a:off x="603172" y="1119966"/>
            <a:ext cx="4621373" cy="1828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Helvetica Neue"/>
              <a:buNone/>
              <a:defRPr sz="6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00" name="Google Shape;100;p54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5"/>
          <p:cNvSpPr txBox="1"/>
          <p:nvPr>
            <p:ph type="title"/>
          </p:nvPr>
        </p:nvSpPr>
        <p:spPr>
          <a:xfrm>
            <a:off x="677333" y="692150"/>
            <a:ext cx="10855855" cy="644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03" name="Google Shape;103;p55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" id="105" name="Google Shape;105;p56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56"/>
          <p:cNvSpPr txBox="1"/>
          <p:nvPr>
            <p:ph type="title"/>
          </p:nvPr>
        </p:nvSpPr>
        <p:spPr>
          <a:xfrm>
            <a:off x="620712" y="583317"/>
            <a:ext cx="5475288" cy="182819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Helvetica Neue"/>
              <a:buNone/>
              <a:defRPr sz="6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grpSp>
        <p:nvGrpSpPr>
          <p:cNvPr id="107" name="Google Shape;107;p56"/>
          <p:cNvGrpSpPr/>
          <p:nvPr/>
        </p:nvGrpSpPr>
        <p:grpSpPr>
          <a:xfrm>
            <a:off x="658069" y="5503762"/>
            <a:ext cx="697015" cy="697015"/>
            <a:chOff x="-2" y="-2"/>
            <a:chExt cx="697014" cy="697014"/>
          </a:xfrm>
        </p:grpSpPr>
        <p:grpSp>
          <p:nvGrpSpPr>
            <p:cNvPr id="108" name="Google Shape;108;p56"/>
            <p:cNvGrpSpPr/>
            <p:nvPr/>
          </p:nvGrpSpPr>
          <p:grpSpPr>
            <a:xfrm>
              <a:off x="-2" y="-2"/>
              <a:ext cx="697014" cy="697014"/>
              <a:chOff x="-1" y="-1"/>
              <a:chExt cx="697012" cy="697012"/>
            </a:xfrm>
          </p:grpSpPr>
          <p:sp>
            <p:nvSpPr>
              <p:cNvPr id="109" name="Google Shape;109;p56"/>
              <p:cNvSpPr/>
              <p:nvPr/>
            </p:nvSpPr>
            <p:spPr>
              <a:xfrm>
                <a:off x="-1" y="-1"/>
                <a:ext cx="697012" cy="697012"/>
              </a:xfrm>
              <a:custGeom>
                <a:rect b="b" l="l" r="r" t="t"/>
                <a:pathLst>
                  <a:path extrusionOk="0" h="21600" w="21600">
                    <a:moveTo>
                      <a:pt x="0" y="10368"/>
                    </a:moveTo>
                    <a:cubicBezTo>
                      <a:pt x="0" y="5480"/>
                      <a:pt x="0" y="3037"/>
                      <a:pt x="1518" y="1518"/>
                    </a:cubicBezTo>
                    <a:cubicBezTo>
                      <a:pt x="3037" y="0"/>
                      <a:pt x="5480" y="0"/>
                      <a:pt x="10368" y="0"/>
                    </a:cubicBezTo>
                    <a:lnTo>
                      <a:pt x="11232" y="0"/>
                    </a:lnTo>
                    <a:cubicBezTo>
                      <a:pt x="16120" y="0"/>
                      <a:pt x="18563" y="0"/>
                      <a:pt x="20082" y="1518"/>
                    </a:cubicBezTo>
                    <a:cubicBezTo>
                      <a:pt x="21600" y="3037"/>
                      <a:pt x="21600" y="5480"/>
                      <a:pt x="21600" y="10368"/>
                    </a:cubicBezTo>
                    <a:lnTo>
                      <a:pt x="21600" y="11232"/>
                    </a:lnTo>
                    <a:cubicBezTo>
                      <a:pt x="21600" y="16120"/>
                      <a:pt x="21600" y="18563"/>
                      <a:pt x="20082" y="20082"/>
                    </a:cubicBezTo>
                    <a:cubicBezTo>
                      <a:pt x="18563" y="21600"/>
                      <a:pt x="16120" y="21600"/>
                      <a:pt x="11232" y="21600"/>
                    </a:cubicBezTo>
                    <a:lnTo>
                      <a:pt x="10368" y="21600"/>
                    </a:lnTo>
                    <a:cubicBezTo>
                      <a:pt x="5480" y="21600"/>
                      <a:pt x="3037" y="21600"/>
                      <a:pt x="1518" y="20082"/>
                    </a:cubicBezTo>
                    <a:cubicBezTo>
                      <a:pt x="0" y="18563"/>
                      <a:pt x="0" y="16120"/>
                      <a:pt x="0" y="11232"/>
                    </a:cubicBezTo>
                    <a:lnTo>
                      <a:pt x="0" y="10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Helvetica Neue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0" name="Google Shape;110;p56"/>
              <p:cNvSpPr/>
              <p:nvPr/>
            </p:nvSpPr>
            <p:spPr>
              <a:xfrm>
                <a:off x="117621" y="212008"/>
                <a:ext cx="464966" cy="290132"/>
              </a:xfrm>
              <a:custGeom>
                <a:rect b="b" l="l" r="r" t="t"/>
                <a:pathLst>
                  <a:path extrusionOk="0" h="21600" w="21600">
                    <a:moveTo>
                      <a:pt x="11765" y="21600"/>
                    </a:moveTo>
                    <a:cubicBezTo>
                      <a:pt x="4385" y="21600"/>
                      <a:pt x="175" y="13492"/>
                      <a:pt x="0" y="0"/>
                    </a:cubicBezTo>
                    <a:lnTo>
                      <a:pt x="3697" y="0"/>
                    </a:lnTo>
                    <a:cubicBezTo>
                      <a:pt x="3818" y="9903"/>
                      <a:pt x="6543" y="14097"/>
                      <a:pt x="8702" y="14962"/>
                    </a:cubicBezTo>
                    <a:lnTo>
                      <a:pt x="8702" y="0"/>
                    </a:lnTo>
                    <a:lnTo>
                      <a:pt x="12183" y="0"/>
                    </a:lnTo>
                    <a:lnTo>
                      <a:pt x="12183" y="8540"/>
                    </a:lnTo>
                    <a:cubicBezTo>
                      <a:pt x="14315" y="8173"/>
                      <a:pt x="16554" y="4281"/>
                      <a:pt x="17309" y="0"/>
                    </a:cubicBezTo>
                    <a:lnTo>
                      <a:pt x="20790" y="0"/>
                    </a:lnTo>
                    <a:cubicBezTo>
                      <a:pt x="20210" y="5276"/>
                      <a:pt x="17782" y="9168"/>
                      <a:pt x="16055" y="10768"/>
                    </a:cubicBezTo>
                    <a:cubicBezTo>
                      <a:pt x="17782" y="12065"/>
                      <a:pt x="20548" y="15459"/>
                      <a:pt x="21600" y="21600"/>
                    </a:cubicBezTo>
                    <a:lnTo>
                      <a:pt x="17768" y="21600"/>
                    </a:lnTo>
                    <a:cubicBezTo>
                      <a:pt x="16945" y="17492"/>
                      <a:pt x="14895" y="14314"/>
                      <a:pt x="12183" y="13881"/>
                    </a:cubicBezTo>
                    <a:lnTo>
                      <a:pt x="12183" y="21600"/>
                    </a:lnTo>
                    <a:lnTo>
                      <a:pt x="11765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Helvetica Neue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111" name="Google Shape;111;p56"/>
            <p:cNvSpPr/>
            <p:nvPr/>
          </p:nvSpPr>
          <p:spPr>
            <a:xfrm>
              <a:off x="117472" y="211699"/>
              <a:ext cx="463248" cy="290798"/>
            </a:xfrm>
            <a:custGeom>
              <a:rect b="b" l="l" r="r" t="t"/>
              <a:pathLst>
                <a:path extrusionOk="0" h="21575" w="21565">
                  <a:moveTo>
                    <a:pt x="3654" y="716"/>
                  </a:moveTo>
                  <a:cubicBezTo>
                    <a:pt x="3659" y="529"/>
                    <a:pt x="3634" y="343"/>
                    <a:pt x="3580" y="176"/>
                  </a:cubicBezTo>
                  <a:cubicBezTo>
                    <a:pt x="3561" y="135"/>
                    <a:pt x="3538" y="101"/>
                    <a:pt x="3511" y="74"/>
                  </a:cubicBezTo>
                  <a:cubicBezTo>
                    <a:pt x="3405" y="7"/>
                    <a:pt x="3290" y="-15"/>
                    <a:pt x="3177" y="9"/>
                  </a:cubicBezTo>
                  <a:lnTo>
                    <a:pt x="429" y="9"/>
                  </a:lnTo>
                  <a:cubicBezTo>
                    <a:pt x="246" y="9"/>
                    <a:pt x="153" y="9"/>
                    <a:pt x="91" y="81"/>
                  </a:cubicBezTo>
                  <a:cubicBezTo>
                    <a:pt x="65" y="112"/>
                    <a:pt x="43" y="151"/>
                    <a:pt x="27" y="195"/>
                  </a:cubicBezTo>
                  <a:cubicBezTo>
                    <a:pt x="-14" y="302"/>
                    <a:pt x="-2" y="454"/>
                    <a:pt x="27" y="750"/>
                  </a:cubicBezTo>
                  <a:cubicBezTo>
                    <a:pt x="1456" y="20644"/>
                    <a:pt x="8659" y="21514"/>
                    <a:pt x="11855" y="21552"/>
                  </a:cubicBezTo>
                  <a:cubicBezTo>
                    <a:pt x="12022" y="21552"/>
                    <a:pt x="12093" y="21552"/>
                    <a:pt x="12165" y="21488"/>
                  </a:cubicBezTo>
                  <a:cubicBezTo>
                    <a:pt x="12189" y="21461"/>
                    <a:pt x="12210" y="21427"/>
                    <a:pt x="12227" y="21389"/>
                  </a:cubicBezTo>
                  <a:cubicBezTo>
                    <a:pt x="12270" y="21294"/>
                    <a:pt x="12270" y="21157"/>
                    <a:pt x="12270" y="20891"/>
                  </a:cubicBezTo>
                  <a:lnTo>
                    <a:pt x="12270" y="13812"/>
                  </a:lnTo>
                  <a:cubicBezTo>
                    <a:pt x="16083" y="14869"/>
                    <a:pt x="17406" y="19386"/>
                    <a:pt x="17751" y="20997"/>
                  </a:cubicBezTo>
                  <a:cubicBezTo>
                    <a:pt x="17776" y="21160"/>
                    <a:pt x="17821" y="21314"/>
                    <a:pt x="17882" y="21450"/>
                  </a:cubicBezTo>
                  <a:cubicBezTo>
                    <a:pt x="17902" y="21478"/>
                    <a:pt x="17923" y="21503"/>
                    <a:pt x="17947" y="21522"/>
                  </a:cubicBezTo>
                  <a:cubicBezTo>
                    <a:pt x="18041" y="21569"/>
                    <a:pt x="18141" y="21585"/>
                    <a:pt x="18240" y="21568"/>
                  </a:cubicBezTo>
                  <a:lnTo>
                    <a:pt x="21100" y="21568"/>
                  </a:lnTo>
                  <a:cubicBezTo>
                    <a:pt x="21314" y="21568"/>
                    <a:pt x="21424" y="21568"/>
                    <a:pt x="21491" y="21476"/>
                  </a:cubicBezTo>
                  <a:cubicBezTo>
                    <a:pt x="21517" y="21438"/>
                    <a:pt x="21538" y="21391"/>
                    <a:pt x="21553" y="21340"/>
                  </a:cubicBezTo>
                  <a:cubicBezTo>
                    <a:pt x="21586" y="21210"/>
                    <a:pt x="21553" y="21047"/>
                    <a:pt x="21488" y="20727"/>
                  </a:cubicBezTo>
                  <a:cubicBezTo>
                    <a:pt x="19841" y="12710"/>
                    <a:pt x="16178" y="10794"/>
                    <a:pt x="16178" y="10794"/>
                  </a:cubicBezTo>
                  <a:cubicBezTo>
                    <a:pt x="18507" y="8571"/>
                    <a:pt x="20206" y="4998"/>
                    <a:pt x="20921" y="822"/>
                  </a:cubicBezTo>
                  <a:cubicBezTo>
                    <a:pt x="20971" y="518"/>
                    <a:pt x="20997" y="366"/>
                    <a:pt x="20962" y="241"/>
                  </a:cubicBezTo>
                  <a:cubicBezTo>
                    <a:pt x="20946" y="192"/>
                    <a:pt x="20925" y="148"/>
                    <a:pt x="20900" y="112"/>
                  </a:cubicBezTo>
                  <a:cubicBezTo>
                    <a:pt x="20833" y="24"/>
                    <a:pt x="20730" y="24"/>
                    <a:pt x="20528" y="24"/>
                  </a:cubicBezTo>
                  <a:lnTo>
                    <a:pt x="17735" y="24"/>
                  </a:lnTo>
                  <a:cubicBezTo>
                    <a:pt x="17631" y="4"/>
                    <a:pt x="17526" y="22"/>
                    <a:pt x="17427" y="77"/>
                  </a:cubicBezTo>
                  <a:cubicBezTo>
                    <a:pt x="17401" y="97"/>
                    <a:pt x="17377" y="126"/>
                    <a:pt x="17358" y="161"/>
                  </a:cubicBezTo>
                  <a:cubicBezTo>
                    <a:pt x="17298" y="312"/>
                    <a:pt x="17259" y="482"/>
                    <a:pt x="17246" y="659"/>
                  </a:cubicBezTo>
                  <a:cubicBezTo>
                    <a:pt x="16631" y="4639"/>
                    <a:pt x="13928" y="8429"/>
                    <a:pt x="12262" y="8532"/>
                  </a:cubicBezTo>
                  <a:lnTo>
                    <a:pt x="12262" y="781"/>
                  </a:lnTo>
                  <a:cubicBezTo>
                    <a:pt x="12262" y="473"/>
                    <a:pt x="12262" y="321"/>
                    <a:pt x="12215" y="210"/>
                  </a:cubicBezTo>
                  <a:cubicBezTo>
                    <a:pt x="12196" y="165"/>
                    <a:pt x="12172" y="126"/>
                    <a:pt x="12143" y="96"/>
                  </a:cubicBezTo>
                  <a:cubicBezTo>
                    <a:pt x="12030" y="22"/>
                    <a:pt x="11907" y="-3"/>
                    <a:pt x="11786" y="24"/>
                  </a:cubicBezTo>
                  <a:lnTo>
                    <a:pt x="9224" y="24"/>
                  </a:lnTo>
                  <a:cubicBezTo>
                    <a:pt x="9103" y="-3"/>
                    <a:pt x="8981" y="22"/>
                    <a:pt x="8869" y="96"/>
                  </a:cubicBezTo>
                  <a:cubicBezTo>
                    <a:pt x="8840" y="126"/>
                    <a:pt x="8816" y="165"/>
                    <a:pt x="8797" y="210"/>
                  </a:cubicBezTo>
                  <a:cubicBezTo>
                    <a:pt x="8749" y="321"/>
                    <a:pt x="8749" y="473"/>
                    <a:pt x="8749" y="781"/>
                  </a:cubicBezTo>
                  <a:lnTo>
                    <a:pt x="8749" y="14998"/>
                  </a:lnTo>
                  <a:cubicBezTo>
                    <a:pt x="8749" y="14998"/>
                    <a:pt x="4445" y="13854"/>
                    <a:pt x="3654" y="7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12" name="Google Shape;112;p56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7"/>
          <p:cNvSpPr txBox="1"/>
          <p:nvPr>
            <p:ph idx="1" type="body"/>
          </p:nvPr>
        </p:nvSpPr>
        <p:spPr>
          <a:xfrm>
            <a:off x="658812" y="3307438"/>
            <a:ext cx="10224001" cy="2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−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  <a:defRPr sz="2000"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57"/>
          <p:cNvSpPr txBox="1"/>
          <p:nvPr>
            <p:ph type="title"/>
          </p:nvPr>
        </p:nvSpPr>
        <p:spPr>
          <a:xfrm>
            <a:off x="622261" y="1052209"/>
            <a:ext cx="10220326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Helvetica Neue"/>
              <a:buNone/>
              <a:defRPr sz="6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grpSp>
        <p:nvGrpSpPr>
          <p:cNvPr id="116" name="Google Shape;116;p57"/>
          <p:cNvGrpSpPr/>
          <p:nvPr/>
        </p:nvGrpSpPr>
        <p:grpSpPr>
          <a:xfrm>
            <a:off x="658069" y="5503762"/>
            <a:ext cx="697015" cy="697015"/>
            <a:chOff x="-2" y="-2"/>
            <a:chExt cx="697014" cy="697014"/>
          </a:xfrm>
        </p:grpSpPr>
        <p:grpSp>
          <p:nvGrpSpPr>
            <p:cNvPr id="117" name="Google Shape;117;p57"/>
            <p:cNvGrpSpPr/>
            <p:nvPr/>
          </p:nvGrpSpPr>
          <p:grpSpPr>
            <a:xfrm>
              <a:off x="-2" y="-2"/>
              <a:ext cx="697014" cy="697014"/>
              <a:chOff x="-1" y="-1"/>
              <a:chExt cx="697012" cy="697012"/>
            </a:xfrm>
          </p:grpSpPr>
          <p:sp>
            <p:nvSpPr>
              <p:cNvPr id="118" name="Google Shape;118;p57"/>
              <p:cNvSpPr/>
              <p:nvPr/>
            </p:nvSpPr>
            <p:spPr>
              <a:xfrm>
                <a:off x="-1" y="-1"/>
                <a:ext cx="697012" cy="697012"/>
              </a:xfrm>
              <a:custGeom>
                <a:rect b="b" l="l" r="r" t="t"/>
                <a:pathLst>
                  <a:path extrusionOk="0" h="21600" w="21600">
                    <a:moveTo>
                      <a:pt x="0" y="10368"/>
                    </a:moveTo>
                    <a:cubicBezTo>
                      <a:pt x="0" y="5480"/>
                      <a:pt x="0" y="3037"/>
                      <a:pt x="1518" y="1518"/>
                    </a:cubicBezTo>
                    <a:cubicBezTo>
                      <a:pt x="3037" y="0"/>
                      <a:pt x="5480" y="0"/>
                      <a:pt x="10368" y="0"/>
                    </a:cubicBezTo>
                    <a:lnTo>
                      <a:pt x="11232" y="0"/>
                    </a:lnTo>
                    <a:cubicBezTo>
                      <a:pt x="16120" y="0"/>
                      <a:pt x="18563" y="0"/>
                      <a:pt x="20082" y="1518"/>
                    </a:cubicBezTo>
                    <a:cubicBezTo>
                      <a:pt x="21600" y="3037"/>
                      <a:pt x="21600" y="5480"/>
                      <a:pt x="21600" y="10368"/>
                    </a:cubicBezTo>
                    <a:lnTo>
                      <a:pt x="21600" y="11232"/>
                    </a:lnTo>
                    <a:cubicBezTo>
                      <a:pt x="21600" y="16120"/>
                      <a:pt x="21600" y="18563"/>
                      <a:pt x="20082" y="20082"/>
                    </a:cubicBezTo>
                    <a:cubicBezTo>
                      <a:pt x="18563" y="21600"/>
                      <a:pt x="16120" y="21600"/>
                      <a:pt x="11232" y="21600"/>
                    </a:cubicBezTo>
                    <a:lnTo>
                      <a:pt x="10368" y="21600"/>
                    </a:lnTo>
                    <a:cubicBezTo>
                      <a:pt x="5480" y="21600"/>
                      <a:pt x="3037" y="21600"/>
                      <a:pt x="1518" y="20082"/>
                    </a:cubicBezTo>
                    <a:cubicBezTo>
                      <a:pt x="0" y="18563"/>
                      <a:pt x="0" y="16120"/>
                      <a:pt x="0" y="11232"/>
                    </a:cubicBezTo>
                    <a:lnTo>
                      <a:pt x="0" y="1036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Helvetica Neue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9" name="Google Shape;119;p57"/>
              <p:cNvSpPr/>
              <p:nvPr/>
            </p:nvSpPr>
            <p:spPr>
              <a:xfrm>
                <a:off x="117621" y="212008"/>
                <a:ext cx="464966" cy="290132"/>
              </a:xfrm>
              <a:custGeom>
                <a:rect b="b" l="l" r="r" t="t"/>
                <a:pathLst>
                  <a:path extrusionOk="0" h="21600" w="21600">
                    <a:moveTo>
                      <a:pt x="11765" y="21600"/>
                    </a:moveTo>
                    <a:cubicBezTo>
                      <a:pt x="4385" y="21600"/>
                      <a:pt x="175" y="13492"/>
                      <a:pt x="0" y="0"/>
                    </a:cubicBezTo>
                    <a:lnTo>
                      <a:pt x="3697" y="0"/>
                    </a:lnTo>
                    <a:cubicBezTo>
                      <a:pt x="3818" y="9903"/>
                      <a:pt x="6543" y="14097"/>
                      <a:pt x="8702" y="14962"/>
                    </a:cubicBezTo>
                    <a:lnTo>
                      <a:pt x="8702" y="0"/>
                    </a:lnTo>
                    <a:lnTo>
                      <a:pt x="12183" y="0"/>
                    </a:lnTo>
                    <a:lnTo>
                      <a:pt x="12183" y="8540"/>
                    </a:lnTo>
                    <a:cubicBezTo>
                      <a:pt x="14315" y="8173"/>
                      <a:pt x="16554" y="4281"/>
                      <a:pt x="17309" y="0"/>
                    </a:cubicBezTo>
                    <a:lnTo>
                      <a:pt x="20790" y="0"/>
                    </a:lnTo>
                    <a:cubicBezTo>
                      <a:pt x="20210" y="5276"/>
                      <a:pt x="17782" y="9168"/>
                      <a:pt x="16055" y="10768"/>
                    </a:cubicBezTo>
                    <a:cubicBezTo>
                      <a:pt x="17782" y="12065"/>
                      <a:pt x="20548" y="15459"/>
                      <a:pt x="21600" y="21600"/>
                    </a:cubicBezTo>
                    <a:lnTo>
                      <a:pt x="17768" y="21600"/>
                    </a:lnTo>
                    <a:cubicBezTo>
                      <a:pt x="16945" y="17492"/>
                      <a:pt x="14895" y="14314"/>
                      <a:pt x="12183" y="13881"/>
                    </a:cubicBezTo>
                    <a:lnTo>
                      <a:pt x="12183" y="21600"/>
                    </a:lnTo>
                    <a:lnTo>
                      <a:pt x="11765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Helvetica Neue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120" name="Google Shape;120;p57"/>
            <p:cNvSpPr/>
            <p:nvPr/>
          </p:nvSpPr>
          <p:spPr>
            <a:xfrm>
              <a:off x="117472" y="211699"/>
              <a:ext cx="463248" cy="290798"/>
            </a:xfrm>
            <a:custGeom>
              <a:rect b="b" l="l" r="r" t="t"/>
              <a:pathLst>
                <a:path extrusionOk="0" h="21575" w="21565">
                  <a:moveTo>
                    <a:pt x="3654" y="716"/>
                  </a:moveTo>
                  <a:cubicBezTo>
                    <a:pt x="3659" y="529"/>
                    <a:pt x="3634" y="343"/>
                    <a:pt x="3580" y="176"/>
                  </a:cubicBezTo>
                  <a:cubicBezTo>
                    <a:pt x="3561" y="135"/>
                    <a:pt x="3538" y="101"/>
                    <a:pt x="3511" y="74"/>
                  </a:cubicBezTo>
                  <a:cubicBezTo>
                    <a:pt x="3405" y="7"/>
                    <a:pt x="3290" y="-15"/>
                    <a:pt x="3177" y="9"/>
                  </a:cubicBezTo>
                  <a:lnTo>
                    <a:pt x="429" y="9"/>
                  </a:lnTo>
                  <a:cubicBezTo>
                    <a:pt x="246" y="9"/>
                    <a:pt x="153" y="9"/>
                    <a:pt x="91" y="81"/>
                  </a:cubicBezTo>
                  <a:cubicBezTo>
                    <a:pt x="65" y="112"/>
                    <a:pt x="43" y="151"/>
                    <a:pt x="27" y="195"/>
                  </a:cubicBezTo>
                  <a:cubicBezTo>
                    <a:pt x="-14" y="302"/>
                    <a:pt x="-2" y="454"/>
                    <a:pt x="27" y="750"/>
                  </a:cubicBezTo>
                  <a:cubicBezTo>
                    <a:pt x="1456" y="20644"/>
                    <a:pt x="8659" y="21514"/>
                    <a:pt x="11855" y="21552"/>
                  </a:cubicBezTo>
                  <a:cubicBezTo>
                    <a:pt x="12022" y="21552"/>
                    <a:pt x="12093" y="21552"/>
                    <a:pt x="12165" y="21488"/>
                  </a:cubicBezTo>
                  <a:cubicBezTo>
                    <a:pt x="12189" y="21461"/>
                    <a:pt x="12210" y="21427"/>
                    <a:pt x="12227" y="21389"/>
                  </a:cubicBezTo>
                  <a:cubicBezTo>
                    <a:pt x="12270" y="21294"/>
                    <a:pt x="12270" y="21157"/>
                    <a:pt x="12270" y="20891"/>
                  </a:cubicBezTo>
                  <a:lnTo>
                    <a:pt x="12270" y="13812"/>
                  </a:lnTo>
                  <a:cubicBezTo>
                    <a:pt x="16083" y="14869"/>
                    <a:pt x="17406" y="19386"/>
                    <a:pt x="17751" y="20997"/>
                  </a:cubicBezTo>
                  <a:cubicBezTo>
                    <a:pt x="17776" y="21160"/>
                    <a:pt x="17821" y="21314"/>
                    <a:pt x="17882" y="21450"/>
                  </a:cubicBezTo>
                  <a:cubicBezTo>
                    <a:pt x="17902" y="21478"/>
                    <a:pt x="17923" y="21503"/>
                    <a:pt x="17947" y="21522"/>
                  </a:cubicBezTo>
                  <a:cubicBezTo>
                    <a:pt x="18041" y="21569"/>
                    <a:pt x="18141" y="21585"/>
                    <a:pt x="18240" y="21568"/>
                  </a:cubicBezTo>
                  <a:lnTo>
                    <a:pt x="21100" y="21568"/>
                  </a:lnTo>
                  <a:cubicBezTo>
                    <a:pt x="21314" y="21568"/>
                    <a:pt x="21424" y="21568"/>
                    <a:pt x="21491" y="21476"/>
                  </a:cubicBezTo>
                  <a:cubicBezTo>
                    <a:pt x="21517" y="21438"/>
                    <a:pt x="21538" y="21391"/>
                    <a:pt x="21553" y="21340"/>
                  </a:cubicBezTo>
                  <a:cubicBezTo>
                    <a:pt x="21586" y="21210"/>
                    <a:pt x="21553" y="21047"/>
                    <a:pt x="21488" y="20727"/>
                  </a:cubicBezTo>
                  <a:cubicBezTo>
                    <a:pt x="19841" y="12710"/>
                    <a:pt x="16178" y="10794"/>
                    <a:pt x="16178" y="10794"/>
                  </a:cubicBezTo>
                  <a:cubicBezTo>
                    <a:pt x="18507" y="8571"/>
                    <a:pt x="20206" y="4998"/>
                    <a:pt x="20921" y="822"/>
                  </a:cubicBezTo>
                  <a:cubicBezTo>
                    <a:pt x="20971" y="518"/>
                    <a:pt x="20997" y="366"/>
                    <a:pt x="20962" y="241"/>
                  </a:cubicBezTo>
                  <a:cubicBezTo>
                    <a:pt x="20946" y="192"/>
                    <a:pt x="20925" y="148"/>
                    <a:pt x="20900" y="112"/>
                  </a:cubicBezTo>
                  <a:cubicBezTo>
                    <a:pt x="20833" y="24"/>
                    <a:pt x="20730" y="24"/>
                    <a:pt x="20528" y="24"/>
                  </a:cubicBezTo>
                  <a:lnTo>
                    <a:pt x="17735" y="24"/>
                  </a:lnTo>
                  <a:cubicBezTo>
                    <a:pt x="17631" y="4"/>
                    <a:pt x="17526" y="22"/>
                    <a:pt x="17427" y="77"/>
                  </a:cubicBezTo>
                  <a:cubicBezTo>
                    <a:pt x="17401" y="97"/>
                    <a:pt x="17377" y="126"/>
                    <a:pt x="17358" y="161"/>
                  </a:cubicBezTo>
                  <a:cubicBezTo>
                    <a:pt x="17298" y="312"/>
                    <a:pt x="17259" y="482"/>
                    <a:pt x="17246" y="659"/>
                  </a:cubicBezTo>
                  <a:cubicBezTo>
                    <a:pt x="16631" y="4639"/>
                    <a:pt x="13928" y="8429"/>
                    <a:pt x="12262" y="8532"/>
                  </a:cubicBezTo>
                  <a:lnTo>
                    <a:pt x="12262" y="781"/>
                  </a:lnTo>
                  <a:cubicBezTo>
                    <a:pt x="12262" y="473"/>
                    <a:pt x="12262" y="321"/>
                    <a:pt x="12215" y="210"/>
                  </a:cubicBezTo>
                  <a:cubicBezTo>
                    <a:pt x="12196" y="165"/>
                    <a:pt x="12172" y="126"/>
                    <a:pt x="12143" y="96"/>
                  </a:cubicBezTo>
                  <a:cubicBezTo>
                    <a:pt x="12030" y="22"/>
                    <a:pt x="11907" y="-3"/>
                    <a:pt x="11786" y="24"/>
                  </a:cubicBezTo>
                  <a:lnTo>
                    <a:pt x="9224" y="24"/>
                  </a:lnTo>
                  <a:cubicBezTo>
                    <a:pt x="9103" y="-3"/>
                    <a:pt x="8981" y="22"/>
                    <a:pt x="8869" y="96"/>
                  </a:cubicBezTo>
                  <a:cubicBezTo>
                    <a:pt x="8840" y="126"/>
                    <a:pt x="8816" y="165"/>
                    <a:pt x="8797" y="210"/>
                  </a:cubicBezTo>
                  <a:cubicBezTo>
                    <a:pt x="8749" y="321"/>
                    <a:pt x="8749" y="473"/>
                    <a:pt x="8749" y="781"/>
                  </a:cubicBezTo>
                  <a:lnTo>
                    <a:pt x="8749" y="14998"/>
                  </a:lnTo>
                  <a:cubicBezTo>
                    <a:pt x="8749" y="14998"/>
                    <a:pt x="4445" y="13854"/>
                    <a:pt x="3654" y="7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21" name="Google Shape;121;p57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8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9"/>
          <p:cNvSpPr txBox="1"/>
          <p:nvPr>
            <p:ph idx="1" type="body"/>
          </p:nvPr>
        </p:nvSpPr>
        <p:spPr>
          <a:xfrm>
            <a:off x="6311901" y="692150"/>
            <a:ext cx="5208587" cy="5545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−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800"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59"/>
          <p:cNvSpPr txBox="1"/>
          <p:nvPr>
            <p:ph idx="2" type="body"/>
          </p:nvPr>
        </p:nvSpPr>
        <p:spPr>
          <a:xfrm>
            <a:off x="671512" y="2040888"/>
            <a:ext cx="5424489" cy="4159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59"/>
          <p:cNvSpPr txBox="1"/>
          <p:nvPr>
            <p:ph type="title"/>
          </p:nvPr>
        </p:nvSpPr>
        <p:spPr>
          <a:xfrm>
            <a:off x="677333" y="692150"/>
            <a:ext cx="5418668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28" name="Google Shape;128;p59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0"/>
          <p:cNvSpPr txBox="1"/>
          <p:nvPr>
            <p:ph idx="1" type="body"/>
          </p:nvPr>
        </p:nvSpPr>
        <p:spPr>
          <a:xfrm>
            <a:off x="677333" y="1773238"/>
            <a:ext cx="5317066" cy="4427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60"/>
          <p:cNvSpPr txBox="1"/>
          <p:nvPr>
            <p:ph type="title"/>
          </p:nvPr>
        </p:nvSpPr>
        <p:spPr>
          <a:xfrm>
            <a:off x="677333" y="692150"/>
            <a:ext cx="10855855" cy="644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32" name="Google Shape;132;p60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100" id="134" name="Google Shape;134;p61"/>
          <p:cNvPicPr preferRelativeResize="0"/>
          <p:nvPr/>
        </p:nvPicPr>
        <p:blipFill rotWithShape="1">
          <a:blip r:embed="rId2">
            <a:alphaModFix/>
          </a:blip>
          <a:srcRect b="18805" l="34451" r="15831" t="19158"/>
          <a:stretch/>
        </p:blipFill>
        <p:spPr>
          <a:xfrm>
            <a:off x="5939755" y="-1"/>
            <a:ext cx="625224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1"/>
          <p:cNvSpPr txBox="1"/>
          <p:nvPr>
            <p:ph idx="1" type="body"/>
          </p:nvPr>
        </p:nvSpPr>
        <p:spPr>
          <a:xfrm>
            <a:off x="658812" y="4363180"/>
            <a:ext cx="10224001" cy="525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indent="-3810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400"/>
            </a:lvl2pPr>
            <a:lvl3pPr indent="-3810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−"/>
              <a:defRPr sz="2400"/>
            </a:lvl3pPr>
            <a:lvl4pPr indent="-3810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400"/>
            </a:lvl4pPr>
            <a:lvl5pPr indent="-3810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400"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61"/>
          <p:cNvSpPr txBox="1"/>
          <p:nvPr>
            <p:ph idx="2" type="body"/>
          </p:nvPr>
        </p:nvSpPr>
        <p:spPr>
          <a:xfrm>
            <a:off x="671512" y="1773238"/>
            <a:ext cx="10224001" cy="2407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864"/>
              <a:buFont typeface="Play"/>
              <a:buNone/>
              <a:defRPr b="1" sz="1585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61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12" id="139" name="Google Shape;139;p62"/>
          <p:cNvPicPr preferRelativeResize="0"/>
          <p:nvPr/>
        </p:nvPicPr>
        <p:blipFill rotWithShape="1">
          <a:blip r:embed="rId2">
            <a:alphaModFix/>
          </a:blip>
          <a:srcRect b="18805" l="34451" r="15831" t="19158"/>
          <a:stretch/>
        </p:blipFill>
        <p:spPr>
          <a:xfrm>
            <a:off x="5939755" y="-1"/>
            <a:ext cx="625224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2"/>
          <p:cNvSpPr txBox="1"/>
          <p:nvPr>
            <p:ph idx="1" type="body"/>
          </p:nvPr>
        </p:nvSpPr>
        <p:spPr>
          <a:xfrm>
            <a:off x="672853" y="3878708"/>
            <a:ext cx="8131145" cy="1767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Play"/>
              <a:buNone/>
              <a:defRPr b="1" sz="11500">
                <a:latin typeface="Play"/>
                <a:ea typeface="Play"/>
                <a:cs typeface="Play"/>
                <a:sym typeface="Play"/>
              </a:defRPr>
            </a:lvl1pPr>
            <a:lvl2pPr indent="-95885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Play"/>
              <a:buChar char="•"/>
              <a:defRPr b="1" sz="11500">
                <a:latin typeface="Play"/>
                <a:ea typeface="Play"/>
                <a:cs typeface="Play"/>
                <a:sym typeface="Play"/>
              </a:defRPr>
            </a:lvl2pPr>
            <a:lvl3pPr indent="-95885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Play"/>
              <a:buChar char="−"/>
              <a:defRPr b="1" sz="11500">
                <a:latin typeface="Play"/>
                <a:ea typeface="Play"/>
                <a:cs typeface="Play"/>
                <a:sym typeface="Play"/>
              </a:defRPr>
            </a:lvl3pPr>
            <a:lvl4pPr indent="-95885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Play"/>
              <a:buChar char="•"/>
              <a:defRPr b="1" sz="11500">
                <a:latin typeface="Play"/>
                <a:ea typeface="Play"/>
                <a:cs typeface="Play"/>
                <a:sym typeface="Play"/>
              </a:defRPr>
            </a:lvl4pPr>
            <a:lvl5pPr indent="-95885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Play"/>
              <a:buChar char="•"/>
              <a:defRPr b="1" sz="11500"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62"/>
          <p:cNvSpPr txBox="1"/>
          <p:nvPr>
            <p:ph idx="2" type="body"/>
          </p:nvPr>
        </p:nvSpPr>
        <p:spPr>
          <a:xfrm>
            <a:off x="672852" y="5715425"/>
            <a:ext cx="8131144" cy="485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62"/>
          <p:cNvSpPr txBox="1"/>
          <p:nvPr>
            <p:ph idx="3" type="body"/>
          </p:nvPr>
        </p:nvSpPr>
        <p:spPr>
          <a:xfrm>
            <a:off x="671514" y="1045517"/>
            <a:ext cx="8131144" cy="1767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Play"/>
              <a:buNone/>
              <a:defRPr b="1" sz="115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62"/>
          <p:cNvSpPr txBox="1"/>
          <p:nvPr>
            <p:ph idx="4" type="body"/>
          </p:nvPr>
        </p:nvSpPr>
        <p:spPr>
          <a:xfrm>
            <a:off x="671512" y="2882234"/>
            <a:ext cx="8131145" cy="485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62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accen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9" id="60" name="Google Shape;60;p45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5"/>
          <p:cNvSpPr txBox="1"/>
          <p:nvPr>
            <p:ph type="title"/>
          </p:nvPr>
        </p:nvSpPr>
        <p:spPr>
          <a:xfrm>
            <a:off x="603172" y="1119966"/>
            <a:ext cx="4621373" cy="1828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Helvetica Neue"/>
              <a:buNone/>
              <a:defRPr sz="6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p45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3"/>
          <p:cNvSpPr txBox="1"/>
          <p:nvPr>
            <p:ph idx="1" type="body"/>
          </p:nvPr>
        </p:nvSpPr>
        <p:spPr>
          <a:xfrm>
            <a:off x="671514" y="1773238"/>
            <a:ext cx="5135728" cy="4427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63"/>
          <p:cNvSpPr txBox="1"/>
          <p:nvPr>
            <p:ph type="title"/>
          </p:nvPr>
        </p:nvSpPr>
        <p:spPr>
          <a:xfrm>
            <a:off x="677333" y="692150"/>
            <a:ext cx="10855855" cy="644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48" name="Google Shape;148;p63"/>
          <p:cNvSpPr txBox="1"/>
          <p:nvPr>
            <p:ph idx="2" type="body"/>
          </p:nvPr>
        </p:nvSpPr>
        <p:spPr>
          <a:xfrm>
            <a:off x="6097339" y="3864033"/>
            <a:ext cx="5417328" cy="10800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128"/>
              <a:buFont typeface="Play"/>
              <a:buNone/>
              <a:defRPr b="1" sz="715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63"/>
          <p:cNvSpPr txBox="1"/>
          <p:nvPr>
            <p:ph idx="3" type="body"/>
          </p:nvPr>
        </p:nvSpPr>
        <p:spPr>
          <a:xfrm>
            <a:off x="6097337" y="5058095"/>
            <a:ext cx="5417328" cy="356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63"/>
          <p:cNvSpPr txBox="1"/>
          <p:nvPr>
            <p:ph idx="4" type="body"/>
          </p:nvPr>
        </p:nvSpPr>
        <p:spPr>
          <a:xfrm>
            <a:off x="6096000" y="1773238"/>
            <a:ext cx="5417328" cy="10800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128"/>
              <a:buFont typeface="Play"/>
              <a:buNone/>
              <a:defRPr b="1" sz="715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63"/>
          <p:cNvSpPr txBox="1"/>
          <p:nvPr>
            <p:ph idx="5" type="body"/>
          </p:nvPr>
        </p:nvSpPr>
        <p:spPr>
          <a:xfrm>
            <a:off x="6096000" y="2967300"/>
            <a:ext cx="5417328" cy="356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63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4"/>
          <p:cNvSpPr txBox="1"/>
          <p:nvPr>
            <p:ph idx="1" type="body"/>
          </p:nvPr>
        </p:nvSpPr>
        <p:spPr>
          <a:xfrm>
            <a:off x="6097339" y="3864033"/>
            <a:ext cx="5417328" cy="10800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Play"/>
              <a:buNone/>
              <a:defRPr b="1" sz="8800">
                <a:latin typeface="Play"/>
                <a:ea typeface="Play"/>
                <a:cs typeface="Play"/>
                <a:sym typeface="Play"/>
              </a:defRPr>
            </a:lvl1pPr>
            <a:lvl2pPr indent="-7874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Play"/>
              <a:buChar char="•"/>
              <a:defRPr b="1" sz="8800">
                <a:latin typeface="Play"/>
                <a:ea typeface="Play"/>
                <a:cs typeface="Play"/>
                <a:sym typeface="Play"/>
              </a:defRPr>
            </a:lvl2pPr>
            <a:lvl3pPr indent="-7874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Play"/>
              <a:buChar char="−"/>
              <a:defRPr b="1" sz="8800">
                <a:latin typeface="Play"/>
                <a:ea typeface="Play"/>
                <a:cs typeface="Play"/>
                <a:sym typeface="Play"/>
              </a:defRPr>
            </a:lvl3pPr>
            <a:lvl4pPr indent="-7874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Play"/>
              <a:buChar char="•"/>
              <a:defRPr b="1" sz="8800">
                <a:latin typeface="Play"/>
                <a:ea typeface="Play"/>
                <a:cs typeface="Play"/>
                <a:sym typeface="Play"/>
              </a:defRPr>
            </a:lvl4pPr>
            <a:lvl5pPr indent="-7874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Play"/>
              <a:buChar char="•"/>
              <a:defRPr b="1" sz="8800"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64"/>
          <p:cNvSpPr txBox="1"/>
          <p:nvPr>
            <p:ph idx="2" type="body"/>
          </p:nvPr>
        </p:nvSpPr>
        <p:spPr>
          <a:xfrm>
            <a:off x="6097337" y="5058095"/>
            <a:ext cx="5417328" cy="356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64"/>
          <p:cNvSpPr txBox="1"/>
          <p:nvPr>
            <p:ph idx="3" type="body"/>
          </p:nvPr>
        </p:nvSpPr>
        <p:spPr>
          <a:xfrm>
            <a:off x="6096000" y="1773238"/>
            <a:ext cx="5417328" cy="10800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128"/>
              <a:buFont typeface="Play"/>
              <a:buNone/>
              <a:defRPr b="1" sz="715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64"/>
          <p:cNvSpPr txBox="1"/>
          <p:nvPr>
            <p:ph idx="4" type="body"/>
          </p:nvPr>
        </p:nvSpPr>
        <p:spPr>
          <a:xfrm>
            <a:off x="6096000" y="2967300"/>
            <a:ext cx="5417328" cy="356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64"/>
          <p:cNvSpPr txBox="1"/>
          <p:nvPr>
            <p:ph idx="5" type="body"/>
          </p:nvPr>
        </p:nvSpPr>
        <p:spPr>
          <a:xfrm>
            <a:off x="680011" y="3864033"/>
            <a:ext cx="5239527" cy="10800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128"/>
              <a:buFont typeface="Play"/>
              <a:buNone/>
              <a:defRPr b="1" sz="715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64"/>
          <p:cNvSpPr txBox="1"/>
          <p:nvPr>
            <p:ph idx="6" type="body"/>
          </p:nvPr>
        </p:nvSpPr>
        <p:spPr>
          <a:xfrm>
            <a:off x="680010" y="5058095"/>
            <a:ext cx="5239527" cy="356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64"/>
          <p:cNvSpPr txBox="1"/>
          <p:nvPr>
            <p:ph idx="7" type="body"/>
          </p:nvPr>
        </p:nvSpPr>
        <p:spPr>
          <a:xfrm>
            <a:off x="678672" y="1773238"/>
            <a:ext cx="5239527" cy="10800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128"/>
              <a:buFont typeface="Play"/>
              <a:buNone/>
              <a:defRPr b="1" sz="715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64"/>
          <p:cNvSpPr txBox="1"/>
          <p:nvPr>
            <p:ph idx="8" type="body"/>
          </p:nvPr>
        </p:nvSpPr>
        <p:spPr>
          <a:xfrm>
            <a:off x="678672" y="2967300"/>
            <a:ext cx="5239527" cy="356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64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5"/>
          <p:cNvSpPr txBox="1"/>
          <p:nvPr>
            <p:ph idx="1" type="body"/>
          </p:nvPr>
        </p:nvSpPr>
        <p:spPr>
          <a:xfrm>
            <a:off x="5345017" y="617219"/>
            <a:ext cx="2779201" cy="924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5715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2pPr>
            <a:lvl3pPr indent="-5715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−"/>
              <a:defRPr sz="5400"/>
            </a:lvl3pPr>
            <a:lvl4pPr indent="-5715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4pPr>
            <a:lvl5pPr indent="-5715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65"/>
          <p:cNvSpPr txBox="1"/>
          <p:nvPr>
            <p:ph idx="2" type="body"/>
          </p:nvPr>
        </p:nvSpPr>
        <p:spPr>
          <a:xfrm>
            <a:off x="5345017" y="1620441"/>
            <a:ext cx="2779201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65"/>
          <p:cNvSpPr txBox="1"/>
          <p:nvPr>
            <p:ph idx="3" type="body"/>
          </p:nvPr>
        </p:nvSpPr>
        <p:spPr>
          <a:xfrm>
            <a:off x="5345017" y="2680785"/>
            <a:ext cx="2779202" cy="924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65"/>
          <p:cNvSpPr txBox="1"/>
          <p:nvPr>
            <p:ph idx="4" type="body"/>
          </p:nvPr>
        </p:nvSpPr>
        <p:spPr>
          <a:xfrm>
            <a:off x="5345017" y="3684007"/>
            <a:ext cx="2779201" cy="498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65"/>
          <p:cNvSpPr txBox="1"/>
          <p:nvPr>
            <p:ph idx="5" type="body"/>
          </p:nvPr>
        </p:nvSpPr>
        <p:spPr>
          <a:xfrm>
            <a:off x="8424464" y="617219"/>
            <a:ext cx="2779201" cy="924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65"/>
          <p:cNvSpPr txBox="1"/>
          <p:nvPr>
            <p:ph idx="6" type="body"/>
          </p:nvPr>
        </p:nvSpPr>
        <p:spPr>
          <a:xfrm>
            <a:off x="8424463" y="1620441"/>
            <a:ext cx="2779201" cy="498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65"/>
          <p:cNvSpPr txBox="1"/>
          <p:nvPr>
            <p:ph idx="7" type="body"/>
          </p:nvPr>
        </p:nvSpPr>
        <p:spPr>
          <a:xfrm>
            <a:off x="8424464" y="2680785"/>
            <a:ext cx="2779201" cy="924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65"/>
          <p:cNvSpPr txBox="1"/>
          <p:nvPr>
            <p:ph idx="8" type="body"/>
          </p:nvPr>
        </p:nvSpPr>
        <p:spPr>
          <a:xfrm>
            <a:off x="8424463" y="3684007"/>
            <a:ext cx="2779201" cy="498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65"/>
          <p:cNvSpPr txBox="1"/>
          <p:nvPr>
            <p:ph idx="9" type="body"/>
          </p:nvPr>
        </p:nvSpPr>
        <p:spPr>
          <a:xfrm>
            <a:off x="668348" y="2495795"/>
            <a:ext cx="3384001" cy="1110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20"/>
              <a:buFont typeface="Helvetica Neue"/>
              <a:buNone/>
              <a:defRPr sz="150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65"/>
          <p:cNvSpPr txBox="1"/>
          <p:nvPr>
            <p:ph type="title"/>
          </p:nvPr>
        </p:nvSpPr>
        <p:spPr>
          <a:xfrm>
            <a:off x="677333" y="692150"/>
            <a:ext cx="3366031" cy="1601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74" name="Google Shape;174;p65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6"/>
          <p:cNvSpPr txBox="1"/>
          <p:nvPr>
            <p:ph idx="1" type="body"/>
          </p:nvPr>
        </p:nvSpPr>
        <p:spPr>
          <a:xfrm>
            <a:off x="5345019" y="617219"/>
            <a:ext cx="2484001" cy="760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5715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2pPr>
            <a:lvl3pPr indent="-5715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−"/>
              <a:defRPr sz="5400"/>
            </a:lvl3pPr>
            <a:lvl4pPr indent="-5715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4pPr>
            <a:lvl5pPr indent="-5715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66"/>
          <p:cNvSpPr txBox="1"/>
          <p:nvPr>
            <p:ph idx="2" type="body"/>
          </p:nvPr>
        </p:nvSpPr>
        <p:spPr>
          <a:xfrm>
            <a:off x="5345019" y="1452768"/>
            <a:ext cx="2484001" cy="597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66"/>
          <p:cNvSpPr txBox="1"/>
          <p:nvPr>
            <p:ph idx="3" type="body"/>
          </p:nvPr>
        </p:nvSpPr>
        <p:spPr>
          <a:xfrm>
            <a:off x="8375766" y="617219"/>
            <a:ext cx="2484001" cy="760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66"/>
          <p:cNvSpPr txBox="1"/>
          <p:nvPr>
            <p:ph idx="4" type="body"/>
          </p:nvPr>
        </p:nvSpPr>
        <p:spPr>
          <a:xfrm>
            <a:off x="8375766" y="1452768"/>
            <a:ext cx="2484001" cy="597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66"/>
          <p:cNvSpPr txBox="1"/>
          <p:nvPr>
            <p:ph idx="5" type="body"/>
          </p:nvPr>
        </p:nvSpPr>
        <p:spPr>
          <a:xfrm>
            <a:off x="5345019" y="2293322"/>
            <a:ext cx="2484001" cy="760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66"/>
          <p:cNvSpPr txBox="1"/>
          <p:nvPr>
            <p:ph idx="6" type="body"/>
          </p:nvPr>
        </p:nvSpPr>
        <p:spPr>
          <a:xfrm>
            <a:off x="5345019" y="3128871"/>
            <a:ext cx="2484001" cy="597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66"/>
          <p:cNvSpPr txBox="1"/>
          <p:nvPr>
            <p:ph idx="7" type="body"/>
          </p:nvPr>
        </p:nvSpPr>
        <p:spPr>
          <a:xfrm>
            <a:off x="8375766" y="2293322"/>
            <a:ext cx="2484001" cy="760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66"/>
          <p:cNvSpPr txBox="1"/>
          <p:nvPr>
            <p:ph idx="8" type="body"/>
          </p:nvPr>
        </p:nvSpPr>
        <p:spPr>
          <a:xfrm>
            <a:off x="8375766" y="3128872"/>
            <a:ext cx="2484001" cy="597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66"/>
          <p:cNvSpPr txBox="1"/>
          <p:nvPr>
            <p:ph idx="9" type="body"/>
          </p:nvPr>
        </p:nvSpPr>
        <p:spPr>
          <a:xfrm>
            <a:off x="5345019" y="3971488"/>
            <a:ext cx="2484001" cy="760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66"/>
          <p:cNvSpPr txBox="1"/>
          <p:nvPr>
            <p:ph idx="13" type="body"/>
          </p:nvPr>
        </p:nvSpPr>
        <p:spPr>
          <a:xfrm>
            <a:off x="5345019" y="4807038"/>
            <a:ext cx="2484001" cy="597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66"/>
          <p:cNvSpPr txBox="1"/>
          <p:nvPr>
            <p:ph idx="14" type="body"/>
          </p:nvPr>
        </p:nvSpPr>
        <p:spPr>
          <a:xfrm>
            <a:off x="8375766" y="3971488"/>
            <a:ext cx="2484001" cy="760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66"/>
          <p:cNvSpPr txBox="1"/>
          <p:nvPr>
            <p:ph idx="15" type="body"/>
          </p:nvPr>
        </p:nvSpPr>
        <p:spPr>
          <a:xfrm>
            <a:off x="8375766" y="4807038"/>
            <a:ext cx="2484001" cy="597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66"/>
          <p:cNvSpPr txBox="1"/>
          <p:nvPr>
            <p:ph idx="16" type="body"/>
          </p:nvPr>
        </p:nvSpPr>
        <p:spPr>
          <a:xfrm>
            <a:off x="671512" y="2496200"/>
            <a:ext cx="3384002" cy="1110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20"/>
              <a:buFont typeface="Helvetica Neue"/>
              <a:buNone/>
              <a:defRPr sz="150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66"/>
          <p:cNvSpPr txBox="1"/>
          <p:nvPr>
            <p:ph type="title"/>
          </p:nvPr>
        </p:nvSpPr>
        <p:spPr>
          <a:xfrm>
            <a:off x="677333" y="692150"/>
            <a:ext cx="3366031" cy="1601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90" name="Google Shape;190;p66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7"/>
          <p:cNvSpPr txBox="1"/>
          <p:nvPr>
            <p:ph idx="1" type="body"/>
          </p:nvPr>
        </p:nvSpPr>
        <p:spPr>
          <a:xfrm>
            <a:off x="5342973" y="621774"/>
            <a:ext cx="1764001" cy="806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5715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2pPr>
            <a:lvl3pPr indent="-5715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−"/>
              <a:defRPr sz="5400"/>
            </a:lvl3pPr>
            <a:lvl4pPr indent="-5715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4pPr>
            <a:lvl5pPr indent="-5715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67"/>
          <p:cNvSpPr txBox="1"/>
          <p:nvPr>
            <p:ph idx="2" type="body"/>
          </p:nvPr>
        </p:nvSpPr>
        <p:spPr>
          <a:xfrm>
            <a:off x="5342973" y="1439766"/>
            <a:ext cx="1764001" cy="601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67"/>
          <p:cNvSpPr txBox="1"/>
          <p:nvPr>
            <p:ph idx="3" type="body"/>
          </p:nvPr>
        </p:nvSpPr>
        <p:spPr>
          <a:xfrm>
            <a:off x="7395991" y="621774"/>
            <a:ext cx="1764001" cy="806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5346"/>
              <a:buFont typeface="Helvetica Neue"/>
              <a:buNone/>
              <a:defRPr sz="535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67"/>
          <p:cNvSpPr txBox="1"/>
          <p:nvPr>
            <p:ph idx="4" type="body"/>
          </p:nvPr>
        </p:nvSpPr>
        <p:spPr>
          <a:xfrm>
            <a:off x="7395991" y="1439766"/>
            <a:ext cx="1764001" cy="601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67"/>
          <p:cNvSpPr txBox="1"/>
          <p:nvPr>
            <p:ph idx="5" type="body"/>
          </p:nvPr>
        </p:nvSpPr>
        <p:spPr>
          <a:xfrm>
            <a:off x="9445338" y="621774"/>
            <a:ext cx="1764001" cy="806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5346"/>
              <a:buFont typeface="Helvetica Neue"/>
              <a:buNone/>
              <a:defRPr sz="535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67"/>
          <p:cNvSpPr txBox="1"/>
          <p:nvPr>
            <p:ph idx="6" type="body"/>
          </p:nvPr>
        </p:nvSpPr>
        <p:spPr>
          <a:xfrm>
            <a:off x="9445338" y="1439766"/>
            <a:ext cx="1764001" cy="601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67"/>
          <p:cNvSpPr txBox="1"/>
          <p:nvPr>
            <p:ph idx="7" type="body"/>
          </p:nvPr>
        </p:nvSpPr>
        <p:spPr>
          <a:xfrm>
            <a:off x="5342973" y="2524163"/>
            <a:ext cx="1764001" cy="796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5238"/>
              <a:buFont typeface="Helvetica Neue"/>
              <a:buNone/>
              <a:defRPr sz="525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67"/>
          <p:cNvSpPr txBox="1"/>
          <p:nvPr>
            <p:ph idx="8" type="body"/>
          </p:nvPr>
        </p:nvSpPr>
        <p:spPr>
          <a:xfrm>
            <a:off x="5342973" y="3335806"/>
            <a:ext cx="1764001" cy="601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67"/>
          <p:cNvSpPr txBox="1"/>
          <p:nvPr>
            <p:ph idx="9" type="body"/>
          </p:nvPr>
        </p:nvSpPr>
        <p:spPr>
          <a:xfrm>
            <a:off x="7399667" y="2524163"/>
            <a:ext cx="1764001" cy="796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5238"/>
              <a:buFont typeface="Helvetica Neue"/>
              <a:buNone/>
              <a:defRPr sz="525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67"/>
          <p:cNvSpPr txBox="1"/>
          <p:nvPr>
            <p:ph idx="13" type="body"/>
          </p:nvPr>
        </p:nvSpPr>
        <p:spPr>
          <a:xfrm>
            <a:off x="7399667" y="3335806"/>
            <a:ext cx="1764001" cy="601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67"/>
          <p:cNvSpPr txBox="1"/>
          <p:nvPr>
            <p:ph idx="14" type="body"/>
          </p:nvPr>
        </p:nvSpPr>
        <p:spPr>
          <a:xfrm>
            <a:off x="9452688" y="2524163"/>
            <a:ext cx="1764001" cy="796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5238"/>
              <a:buFont typeface="Helvetica Neue"/>
              <a:buNone/>
              <a:defRPr sz="525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67"/>
          <p:cNvSpPr txBox="1"/>
          <p:nvPr>
            <p:ph idx="15" type="body"/>
          </p:nvPr>
        </p:nvSpPr>
        <p:spPr>
          <a:xfrm>
            <a:off x="9452688" y="3335806"/>
            <a:ext cx="1764001" cy="601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67"/>
          <p:cNvSpPr txBox="1"/>
          <p:nvPr>
            <p:ph idx="16" type="body"/>
          </p:nvPr>
        </p:nvSpPr>
        <p:spPr>
          <a:xfrm>
            <a:off x="5342973" y="4348796"/>
            <a:ext cx="1764001" cy="796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5238"/>
              <a:buFont typeface="Helvetica Neue"/>
              <a:buNone/>
              <a:defRPr sz="525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67"/>
          <p:cNvSpPr txBox="1"/>
          <p:nvPr>
            <p:ph idx="17" type="body"/>
          </p:nvPr>
        </p:nvSpPr>
        <p:spPr>
          <a:xfrm>
            <a:off x="5342973" y="5157265"/>
            <a:ext cx="1764001" cy="601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67"/>
          <p:cNvSpPr txBox="1"/>
          <p:nvPr>
            <p:ph idx="18" type="body"/>
          </p:nvPr>
        </p:nvSpPr>
        <p:spPr>
          <a:xfrm>
            <a:off x="7395991" y="4348796"/>
            <a:ext cx="1764001" cy="796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5238"/>
              <a:buFont typeface="Helvetica Neue"/>
              <a:buNone/>
              <a:defRPr sz="525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67"/>
          <p:cNvSpPr txBox="1"/>
          <p:nvPr>
            <p:ph idx="19" type="body"/>
          </p:nvPr>
        </p:nvSpPr>
        <p:spPr>
          <a:xfrm>
            <a:off x="7395991" y="5157265"/>
            <a:ext cx="1764001" cy="601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67"/>
          <p:cNvSpPr txBox="1"/>
          <p:nvPr>
            <p:ph idx="20" type="body"/>
          </p:nvPr>
        </p:nvSpPr>
        <p:spPr>
          <a:xfrm>
            <a:off x="9445338" y="4348796"/>
            <a:ext cx="1764001" cy="796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5238"/>
              <a:buFont typeface="Helvetica Neue"/>
              <a:buNone/>
              <a:defRPr sz="525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67"/>
          <p:cNvSpPr txBox="1"/>
          <p:nvPr>
            <p:ph idx="21" type="body"/>
          </p:nvPr>
        </p:nvSpPr>
        <p:spPr>
          <a:xfrm>
            <a:off x="9445338" y="5157265"/>
            <a:ext cx="1764001" cy="601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67"/>
          <p:cNvSpPr txBox="1"/>
          <p:nvPr>
            <p:ph idx="22" type="body"/>
          </p:nvPr>
        </p:nvSpPr>
        <p:spPr>
          <a:xfrm>
            <a:off x="671512" y="2487266"/>
            <a:ext cx="3384002" cy="111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20"/>
              <a:buFont typeface="Helvetica Neue"/>
              <a:buNone/>
              <a:defRPr sz="150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67"/>
          <p:cNvSpPr txBox="1"/>
          <p:nvPr>
            <p:ph type="title"/>
          </p:nvPr>
        </p:nvSpPr>
        <p:spPr>
          <a:xfrm>
            <a:off x="677333" y="692150"/>
            <a:ext cx="3366031" cy="1601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12" name="Google Shape;212;p67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8"/>
          <p:cNvSpPr txBox="1"/>
          <p:nvPr>
            <p:ph idx="1" type="body"/>
          </p:nvPr>
        </p:nvSpPr>
        <p:spPr>
          <a:xfrm>
            <a:off x="671512" y="2052228"/>
            <a:ext cx="2575862" cy="760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5715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2pPr>
            <a:lvl3pPr indent="-5715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−"/>
              <a:defRPr sz="5400"/>
            </a:lvl3pPr>
            <a:lvl4pPr indent="-5715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4pPr>
            <a:lvl5pPr indent="-5715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68"/>
          <p:cNvSpPr txBox="1"/>
          <p:nvPr>
            <p:ph idx="2" type="body"/>
          </p:nvPr>
        </p:nvSpPr>
        <p:spPr>
          <a:xfrm>
            <a:off x="671512" y="2947810"/>
            <a:ext cx="2575862" cy="628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68"/>
          <p:cNvSpPr txBox="1"/>
          <p:nvPr>
            <p:ph idx="3" type="body"/>
          </p:nvPr>
        </p:nvSpPr>
        <p:spPr>
          <a:xfrm>
            <a:off x="3433450" y="2052228"/>
            <a:ext cx="2575862" cy="760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68"/>
          <p:cNvSpPr txBox="1"/>
          <p:nvPr>
            <p:ph idx="4" type="body"/>
          </p:nvPr>
        </p:nvSpPr>
        <p:spPr>
          <a:xfrm>
            <a:off x="3433450" y="2947810"/>
            <a:ext cx="2575862" cy="628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68"/>
          <p:cNvSpPr txBox="1"/>
          <p:nvPr>
            <p:ph idx="5" type="body"/>
          </p:nvPr>
        </p:nvSpPr>
        <p:spPr>
          <a:xfrm>
            <a:off x="6195388" y="2052228"/>
            <a:ext cx="2575862" cy="760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68"/>
          <p:cNvSpPr txBox="1"/>
          <p:nvPr>
            <p:ph idx="6" type="body"/>
          </p:nvPr>
        </p:nvSpPr>
        <p:spPr>
          <a:xfrm>
            <a:off x="6195388" y="2947810"/>
            <a:ext cx="2575862" cy="628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68"/>
          <p:cNvSpPr txBox="1"/>
          <p:nvPr>
            <p:ph idx="7" type="body"/>
          </p:nvPr>
        </p:nvSpPr>
        <p:spPr>
          <a:xfrm>
            <a:off x="8957326" y="2052228"/>
            <a:ext cx="2575862" cy="760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68"/>
          <p:cNvSpPr txBox="1"/>
          <p:nvPr>
            <p:ph idx="8" type="body"/>
          </p:nvPr>
        </p:nvSpPr>
        <p:spPr>
          <a:xfrm>
            <a:off x="8957326" y="2947810"/>
            <a:ext cx="2575862" cy="628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68"/>
          <p:cNvSpPr txBox="1"/>
          <p:nvPr>
            <p:ph idx="9" type="body"/>
          </p:nvPr>
        </p:nvSpPr>
        <p:spPr>
          <a:xfrm>
            <a:off x="671512" y="4142061"/>
            <a:ext cx="2575862" cy="760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68"/>
          <p:cNvSpPr txBox="1"/>
          <p:nvPr>
            <p:ph idx="13" type="body"/>
          </p:nvPr>
        </p:nvSpPr>
        <p:spPr>
          <a:xfrm>
            <a:off x="671512" y="5031926"/>
            <a:ext cx="2575862" cy="628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68"/>
          <p:cNvSpPr txBox="1"/>
          <p:nvPr>
            <p:ph idx="14" type="body"/>
          </p:nvPr>
        </p:nvSpPr>
        <p:spPr>
          <a:xfrm>
            <a:off x="3433450" y="4142061"/>
            <a:ext cx="2575862" cy="760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68"/>
          <p:cNvSpPr txBox="1"/>
          <p:nvPr>
            <p:ph idx="15" type="body"/>
          </p:nvPr>
        </p:nvSpPr>
        <p:spPr>
          <a:xfrm>
            <a:off x="3433450" y="5031926"/>
            <a:ext cx="2575862" cy="628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68"/>
          <p:cNvSpPr txBox="1"/>
          <p:nvPr>
            <p:ph idx="16" type="body"/>
          </p:nvPr>
        </p:nvSpPr>
        <p:spPr>
          <a:xfrm>
            <a:off x="6195388" y="4142061"/>
            <a:ext cx="2575862" cy="760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68"/>
          <p:cNvSpPr txBox="1"/>
          <p:nvPr>
            <p:ph idx="17" type="body"/>
          </p:nvPr>
        </p:nvSpPr>
        <p:spPr>
          <a:xfrm>
            <a:off x="6195388" y="5031926"/>
            <a:ext cx="2575862" cy="628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68"/>
          <p:cNvSpPr txBox="1"/>
          <p:nvPr>
            <p:ph idx="18" type="body"/>
          </p:nvPr>
        </p:nvSpPr>
        <p:spPr>
          <a:xfrm>
            <a:off x="8957326" y="4142061"/>
            <a:ext cx="2575862" cy="760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68"/>
          <p:cNvSpPr txBox="1"/>
          <p:nvPr>
            <p:ph idx="19" type="body"/>
          </p:nvPr>
        </p:nvSpPr>
        <p:spPr>
          <a:xfrm>
            <a:off x="8957326" y="5031926"/>
            <a:ext cx="2575862" cy="628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68"/>
          <p:cNvSpPr txBox="1"/>
          <p:nvPr>
            <p:ph type="title"/>
          </p:nvPr>
        </p:nvSpPr>
        <p:spPr>
          <a:xfrm>
            <a:off x="677333" y="692150"/>
            <a:ext cx="10868555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31" name="Google Shape;231;p68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2" id="233" name="Google Shape;23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39" y="692150"/>
            <a:ext cx="2655711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9"/>
          <p:cNvSpPr/>
          <p:nvPr>
            <p:ph idx="2" type="pic"/>
          </p:nvPr>
        </p:nvSpPr>
        <p:spPr>
          <a:xfrm>
            <a:off x="7767579" y="1009594"/>
            <a:ext cx="2389453" cy="503401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69"/>
          <p:cNvSpPr txBox="1"/>
          <p:nvPr>
            <p:ph idx="1" type="body"/>
          </p:nvPr>
        </p:nvSpPr>
        <p:spPr>
          <a:xfrm>
            <a:off x="671514" y="2055970"/>
            <a:ext cx="5418667" cy="4144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69"/>
          <p:cNvSpPr txBox="1"/>
          <p:nvPr>
            <p:ph type="title"/>
          </p:nvPr>
        </p:nvSpPr>
        <p:spPr>
          <a:xfrm>
            <a:off x="677333" y="692150"/>
            <a:ext cx="5418668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37" name="Google Shape;237;p69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0"/>
          <p:cNvSpPr txBox="1"/>
          <p:nvPr>
            <p:ph idx="1" type="body"/>
          </p:nvPr>
        </p:nvSpPr>
        <p:spPr>
          <a:xfrm>
            <a:off x="671514" y="2055970"/>
            <a:ext cx="4663017" cy="4144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70"/>
          <p:cNvSpPr txBox="1"/>
          <p:nvPr>
            <p:ph type="title"/>
          </p:nvPr>
        </p:nvSpPr>
        <p:spPr>
          <a:xfrm>
            <a:off x="677333" y="692150"/>
            <a:ext cx="4663018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pic>
        <p:nvPicPr>
          <p:cNvPr descr="Рисунок 10" id="241" name="Google Shape;241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8754" y="692150"/>
            <a:ext cx="2655711" cy="55086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2" name="Google Shape;242;p70"/>
          <p:cNvSpPr/>
          <p:nvPr>
            <p:ph idx="2" type="pic"/>
          </p:nvPr>
        </p:nvSpPr>
        <p:spPr>
          <a:xfrm>
            <a:off x="9057892" y="1009594"/>
            <a:ext cx="2389453" cy="503401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descr="Рисунок 15" id="243" name="Google Shape;243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04129" y="692150"/>
            <a:ext cx="2655711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70"/>
          <p:cNvSpPr/>
          <p:nvPr>
            <p:ph idx="3" type="pic"/>
          </p:nvPr>
        </p:nvSpPr>
        <p:spPr>
          <a:xfrm>
            <a:off x="6343267" y="1009594"/>
            <a:ext cx="2389453" cy="503401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70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1"/>
          <p:cNvSpPr txBox="1"/>
          <p:nvPr>
            <p:ph idx="1" type="body"/>
          </p:nvPr>
        </p:nvSpPr>
        <p:spPr>
          <a:xfrm>
            <a:off x="6850064" y="2055970"/>
            <a:ext cx="4663017" cy="4144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71"/>
          <p:cNvSpPr txBox="1"/>
          <p:nvPr>
            <p:ph type="title"/>
          </p:nvPr>
        </p:nvSpPr>
        <p:spPr>
          <a:xfrm>
            <a:off x="685588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pic>
        <p:nvPicPr>
          <p:cNvPr descr="Рисунок 12" id="249" name="Google Shape;249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0573" y="692150"/>
            <a:ext cx="2655711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71"/>
          <p:cNvSpPr/>
          <p:nvPr>
            <p:ph idx="2" type="pic"/>
          </p:nvPr>
        </p:nvSpPr>
        <p:spPr>
          <a:xfrm>
            <a:off x="3469713" y="1009594"/>
            <a:ext cx="2389453" cy="503401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descr="Рисунок 14" id="251" name="Google Shape;251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948" y="692150"/>
            <a:ext cx="2655711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71"/>
          <p:cNvSpPr/>
          <p:nvPr>
            <p:ph idx="3" type="pic"/>
          </p:nvPr>
        </p:nvSpPr>
        <p:spPr>
          <a:xfrm>
            <a:off x="755088" y="1009594"/>
            <a:ext cx="2389453" cy="503401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71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11" id="255" name="Google Shape;255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692150"/>
            <a:ext cx="3863417" cy="801372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72"/>
          <p:cNvSpPr/>
          <p:nvPr>
            <p:ph idx="2" type="pic"/>
          </p:nvPr>
        </p:nvSpPr>
        <p:spPr>
          <a:xfrm>
            <a:off x="7274308" y="1170527"/>
            <a:ext cx="3457423" cy="73454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72"/>
          <p:cNvSpPr txBox="1"/>
          <p:nvPr>
            <p:ph idx="1" type="body"/>
          </p:nvPr>
        </p:nvSpPr>
        <p:spPr>
          <a:xfrm>
            <a:off x="671514" y="2055970"/>
            <a:ext cx="5424486" cy="4144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72"/>
          <p:cNvSpPr txBox="1"/>
          <p:nvPr>
            <p:ph type="title"/>
          </p:nvPr>
        </p:nvSpPr>
        <p:spPr>
          <a:xfrm>
            <a:off x="677333" y="692150"/>
            <a:ext cx="542448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59" name="Google Shape;259;p72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6"/>
          <p:cNvSpPr txBox="1"/>
          <p:nvPr>
            <p:ph idx="1" type="body"/>
          </p:nvPr>
        </p:nvSpPr>
        <p:spPr>
          <a:xfrm>
            <a:off x="6096000" y="692151"/>
            <a:ext cx="5437187" cy="5508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46"/>
          <p:cNvSpPr txBox="1"/>
          <p:nvPr>
            <p:ph type="title"/>
          </p:nvPr>
        </p:nvSpPr>
        <p:spPr>
          <a:xfrm>
            <a:off x="677333" y="692150"/>
            <a:ext cx="5165528" cy="644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66" name="Google Shape;66;p46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3"/>
          <p:cNvSpPr/>
          <p:nvPr/>
        </p:nvSpPr>
        <p:spPr>
          <a:xfrm>
            <a:off x="7915319" y="799033"/>
            <a:ext cx="2515561" cy="5321046"/>
          </a:xfrm>
          <a:prstGeom prst="roundRect">
            <a:avLst>
              <a:gd fmla="val 9524" name="adj"/>
            </a:avLst>
          </a:prstGeom>
          <a:solidFill>
            <a:srgbClr val="000000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Google Shape;262;p73"/>
          <p:cNvSpPr/>
          <p:nvPr>
            <p:ph idx="2" type="pic"/>
          </p:nvPr>
        </p:nvSpPr>
        <p:spPr>
          <a:xfrm>
            <a:off x="7960331" y="795425"/>
            <a:ext cx="2428738" cy="529538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73"/>
          <p:cNvSpPr txBox="1"/>
          <p:nvPr>
            <p:ph idx="1" type="body"/>
          </p:nvPr>
        </p:nvSpPr>
        <p:spPr>
          <a:xfrm>
            <a:off x="671514" y="2055970"/>
            <a:ext cx="5418667" cy="4144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73"/>
          <p:cNvSpPr txBox="1"/>
          <p:nvPr>
            <p:ph type="title"/>
          </p:nvPr>
        </p:nvSpPr>
        <p:spPr>
          <a:xfrm>
            <a:off x="677333" y="692150"/>
            <a:ext cx="5418668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pic>
        <p:nvPicPr>
          <p:cNvPr descr="Рисунок 13" id="265" name="Google Shape;26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240" y="452281"/>
            <a:ext cx="3169716" cy="599138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73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4"/>
          <p:cNvSpPr txBox="1"/>
          <p:nvPr>
            <p:ph idx="1" type="body"/>
          </p:nvPr>
        </p:nvSpPr>
        <p:spPr>
          <a:xfrm>
            <a:off x="671514" y="2055970"/>
            <a:ext cx="4663017" cy="4144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74"/>
          <p:cNvSpPr txBox="1"/>
          <p:nvPr>
            <p:ph type="title"/>
          </p:nvPr>
        </p:nvSpPr>
        <p:spPr>
          <a:xfrm>
            <a:off x="677333" y="692150"/>
            <a:ext cx="4663018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grpSp>
        <p:nvGrpSpPr>
          <p:cNvPr id="270" name="Google Shape;270;p74"/>
          <p:cNvGrpSpPr/>
          <p:nvPr/>
        </p:nvGrpSpPr>
        <p:grpSpPr>
          <a:xfrm>
            <a:off x="8616939" y="452281"/>
            <a:ext cx="3169717" cy="5991384"/>
            <a:chOff x="0" y="0"/>
            <a:chExt cx="3169716" cy="5991382"/>
          </a:xfrm>
        </p:grpSpPr>
        <p:sp>
          <p:nvSpPr>
            <p:cNvPr id="271" name="Google Shape;271;p74"/>
            <p:cNvSpPr/>
            <p:nvPr/>
          </p:nvSpPr>
          <p:spPr>
            <a:xfrm>
              <a:off x="327079" y="346752"/>
              <a:ext cx="2515560" cy="5321046"/>
            </a:xfrm>
            <a:prstGeom prst="roundRect">
              <a:avLst>
                <a:gd fmla="val 9524" name="adj"/>
              </a:avLst>
            </a:prstGeom>
            <a:solidFill>
              <a:srgbClr val="00000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Рисунок 14" id="272" name="Google Shape;272;p7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3169716" cy="59913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3" name="Google Shape;273;p74"/>
          <p:cNvSpPr/>
          <p:nvPr>
            <p:ph idx="2" type="pic"/>
          </p:nvPr>
        </p:nvSpPr>
        <p:spPr>
          <a:xfrm>
            <a:off x="8989031" y="795425"/>
            <a:ext cx="2428738" cy="529538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74" name="Google Shape;274;p74"/>
          <p:cNvGrpSpPr/>
          <p:nvPr/>
        </p:nvGrpSpPr>
        <p:grpSpPr>
          <a:xfrm>
            <a:off x="5750197" y="452281"/>
            <a:ext cx="3169717" cy="5991384"/>
            <a:chOff x="0" y="0"/>
            <a:chExt cx="3169716" cy="5991382"/>
          </a:xfrm>
        </p:grpSpPr>
        <p:sp>
          <p:nvSpPr>
            <p:cNvPr id="275" name="Google Shape;275;p74"/>
            <p:cNvSpPr/>
            <p:nvPr/>
          </p:nvSpPr>
          <p:spPr>
            <a:xfrm>
              <a:off x="327078" y="346752"/>
              <a:ext cx="2515560" cy="5321046"/>
            </a:xfrm>
            <a:prstGeom prst="roundRect">
              <a:avLst>
                <a:gd fmla="val 9524" name="adj"/>
              </a:avLst>
            </a:prstGeom>
            <a:solidFill>
              <a:srgbClr val="00000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Рисунок 19" id="276" name="Google Shape;276;p7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3169716" cy="59913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7" name="Google Shape;277;p74"/>
          <p:cNvSpPr/>
          <p:nvPr>
            <p:ph idx="3" type="pic"/>
          </p:nvPr>
        </p:nvSpPr>
        <p:spPr>
          <a:xfrm>
            <a:off x="6122287" y="795425"/>
            <a:ext cx="2428738" cy="529538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74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5"/>
          <p:cNvSpPr/>
          <p:nvPr/>
        </p:nvSpPr>
        <p:spPr>
          <a:xfrm>
            <a:off x="3622719" y="799033"/>
            <a:ext cx="2515561" cy="5321046"/>
          </a:xfrm>
          <a:prstGeom prst="roundRect">
            <a:avLst>
              <a:gd fmla="val 9524" name="adj"/>
            </a:avLst>
          </a:prstGeom>
          <a:solidFill>
            <a:srgbClr val="000000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1" name="Google Shape;281;p75"/>
          <p:cNvSpPr txBox="1"/>
          <p:nvPr>
            <p:ph idx="1" type="body"/>
          </p:nvPr>
        </p:nvSpPr>
        <p:spPr>
          <a:xfrm>
            <a:off x="6850064" y="2055970"/>
            <a:ext cx="4663017" cy="4144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75"/>
          <p:cNvSpPr txBox="1"/>
          <p:nvPr>
            <p:ph type="title"/>
          </p:nvPr>
        </p:nvSpPr>
        <p:spPr>
          <a:xfrm>
            <a:off x="685588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83" name="Google Shape;283;p75"/>
          <p:cNvSpPr/>
          <p:nvPr>
            <p:ph idx="2" type="pic"/>
          </p:nvPr>
        </p:nvSpPr>
        <p:spPr>
          <a:xfrm>
            <a:off x="3667731" y="795425"/>
            <a:ext cx="2428738" cy="529538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75"/>
          <p:cNvSpPr/>
          <p:nvPr/>
        </p:nvSpPr>
        <p:spPr>
          <a:xfrm>
            <a:off x="755974" y="799033"/>
            <a:ext cx="2515561" cy="5321046"/>
          </a:xfrm>
          <a:prstGeom prst="roundRect">
            <a:avLst>
              <a:gd fmla="val 9524" name="adj"/>
            </a:avLst>
          </a:prstGeom>
          <a:solidFill>
            <a:srgbClr val="000000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Google Shape;285;p75"/>
          <p:cNvSpPr/>
          <p:nvPr>
            <p:ph idx="3" type="pic"/>
          </p:nvPr>
        </p:nvSpPr>
        <p:spPr>
          <a:xfrm>
            <a:off x="800987" y="795425"/>
            <a:ext cx="2428738" cy="529538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descr="Рисунок 11" id="286" name="Google Shape;286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5641" y="452281"/>
            <a:ext cx="3169716" cy="5991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12" id="287" name="Google Shape;287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896" y="452281"/>
            <a:ext cx="3169717" cy="599138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75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6"/>
          <p:cNvSpPr/>
          <p:nvPr/>
        </p:nvSpPr>
        <p:spPr>
          <a:xfrm>
            <a:off x="7508393" y="991395"/>
            <a:ext cx="3355919" cy="7215894"/>
          </a:xfrm>
          <a:prstGeom prst="roundRect">
            <a:avLst>
              <a:gd fmla="val 9524" name="adj"/>
            </a:avLst>
          </a:prstGeom>
          <a:solidFill>
            <a:srgbClr val="000000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76"/>
          <p:cNvSpPr/>
          <p:nvPr>
            <p:ph idx="2" type="pic"/>
          </p:nvPr>
        </p:nvSpPr>
        <p:spPr>
          <a:xfrm>
            <a:off x="7530642" y="991396"/>
            <a:ext cx="3311421" cy="71640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76"/>
          <p:cNvSpPr txBox="1"/>
          <p:nvPr>
            <p:ph idx="1" type="body"/>
          </p:nvPr>
        </p:nvSpPr>
        <p:spPr>
          <a:xfrm>
            <a:off x="671514" y="2055970"/>
            <a:ext cx="5424486" cy="4144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3" name="Google Shape;293;p76"/>
          <p:cNvSpPr txBox="1"/>
          <p:nvPr>
            <p:ph type="title"/>
          </p:nvPr>
        </p:nvSpPr>
        <p:spPr>
          <a:xfrm>
            <a:off x="677333" y="692150"/>
            <a:ext cx="542448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pic>
        <p:nvPicPr>
          <p:cNvPr descr="Рисунок 10" id="294" name="Google Shape;294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39061" y="498013"/>
            <a:ext cx="4303546" cy="813454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76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7"/>
          <p:cNvSpPr/>
          <p:nvPr>
            <p:ph idx="2" type="pic"/>
          </p:nvPr>
        </p:nvSpPr>
        <p:spPr>
          <a:xfrm>
            <a:off x="5671079" y="2083205"/>
            <a:ext cx="5866490" cy="359961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Рисунок 1" id="298" name="Google Shape;298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76900" y="1773238"/>
            <a:ext cx="5868988" cy="30996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77"/>
          <p:cNvSpPr txBox="1"/>
          <p:nvPr>
            <p:ph idx="1" type="body"/>
          </p:nvPr>
        </p:nvSpPr>
        <p:spPr>
          <a:xfrm>
            <a:off x="671514" y="1773239"/>
            <a:ext cx="4649786" cy="418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77"/>
          <p:cNvSpPr txBox="1"/>
          <p:nvPr>
            <p:ph type="title"/>
          </p:nvPr>
        </p:nvSpPr>
        <p:spPr>
          <a:xfrm>
            <a:off x="677333" y="692150"/>
            <a:ext cx="10868555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301" name="Google Shape;301;p77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8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78"/>
          <p:cNvSpPr txBox="1"/>
          <p:nvPr>
            <p:ph type="title"/>
          </p:nvPr>
        </p:nvSpPr>
        <p:spPr>
          <a:xfrm>
            <a:off x="677333" y="692150"/>
            <a:ext cx="4663018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305" name="Google Shape;305;p78"/>
          <p:cNvSpPr txBox="1"/>
          <p:nvPr>
            <p:ph idx="1" type="body"/>
          </p:nvPr>
        </p:nvSpPr>
        <p:spPr>
          <a:xfrm>
            <a:off x="671514" y="2018599"/>
            <a:ext cx="4649786" cy="418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78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9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79"/>
          <p:cNvSpPr txBox="1"/>
          <p:nvPr>
            <p:ph type="title"/>
          </p:nvPr>
        </p:nvSpPr>
        <p:spPr>
          <a:xfrm>
            <a:off x="6870171" y="692150"/>
            <a:ext cx="4663018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310" name="Google Shape;310;p79"/>
          <p:cNvSpPr txBox="1"/>
          <p:nvPr>
            <p:ph idx="1" type="body"/>
          </p:nvPr>
        </p:nvSpPr>
        <p:spPr>
          <a:xfrm>
            <a:off x="6864350" y="2018599"/>
            <a:ext cx="4649787" cy="418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1" name="Google Shape;311;p79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80"/>
          <p:cNvSpPr/>
          <p:nvPr>
            <p:ph idx="2" type="pic"/>
          </p:nvPr>
        </p:nvSpPr>
        <p:spPr>
          <a:xfrm>
            <a:off x="6096000" y="692151"/>
            <a:ext cx="5437187" cy="4182177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80"/>
          <p:cNvSpPr txBox="1"/>
          <p:nvPr>
            <p:ph idx="1" type="body"/>
          </p:nvPr>
        </p:nvSpPr>
        <p:spPr>
          <a:xfrm>
            <a:off x="6096000" y="5147214"/>
            <a:ext cx="5449888" cy="352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−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800"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" name="Google Shape;315;p80"/>
          <p:cNvSpPr txBox="1"/>
          <p:nvPr>
            <p:ph idx="3" type="body"/>
          </p:nvPr>
        </p:nvSpPr>
        <p:spPr>
          <a:xfrm>
            <a:off x="6096000" y="5553075"/>
            <a:ext cx="5449888" cy="6842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80"/>
          <p:cNvSpPr txBox="1"/>
          <p:nvPr>
            <p:ph type="title"/>
          </p:nvPr>
        </p:nvSpPr>
        <p:spPr>
          <a:xfrm>
            <a:off x="677333" y="692150"/>
            <a:ext cx="4663018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317" name="Google Shape;317;p80"/>
          <p:cNvSpPr txBox="1"/>
          <p:nvPr>
            <p:ph idx="4" type="body"/>
          </p:nvPr>
        </p:nvSpPr>
        <p:spPr>
          <a:xfrm>
            <a:off x="671514" y="2018599"/>
            <a:ext cx="4649786" cy="418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80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1"/>
          <p:cNvSpPr/>
          <p:nvPr>
            <p:ph idx="2" type="pic"/>
          </p:nvPr>
        </p:nvSpPr>
        <p:spPr>
          <a:xfrm>
            <a:off x="1608083" y="1773236"/>
            <a:ext cx="3156226" cy="3156227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81"/>
          <p:cNvSpPr txBox="1"/>
          <p:nvPr>
            <p:ph type="title"/>
          </p:nvPr>
        </p:nvSpPr>
        <p:spPr>
          <a:xfrm>
            <a:off x="5340350" y="2201187"/>
            <a:ext cx="4891857" cy="1063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322" name="Google Shape;322;p81"/>
          <p:cNvSpPr txBox="1"/>
          <p:nvPr>
            <p:ph idx="1" type="body"/>
          </p:nvPr>
        </p:nvSpPr>
        <p:spPr>
          <a:xfrm>
            <a:off x="5337597" y="3441163"/>
            <a:ext cx="4894516" cy="1172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3" name="Google Shape;323;p81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82"/>
          <p:cNvSpPr/>
          <p:nvPr>
            <p:ph idx="2" type="pic"/>
          </p:nvPr>
        </p:nvSpPr>
        <p:spPr>
          <a:xfrm>
            <a:off x="5349730" y="800100"/>
            <a:ext cx="1091572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82"/>
          <p:cNvSpPr/>
          <p:nvPr>
            <p:ph idx="3" type="pic"/>
          </p:nvPr>
        </p:nvSpPr>
        <p:spPr>
          <a:xfrm>
            <a:off x="6950625" y="800100"/>
            <a:ext cx="1091572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82"/>
          <p:cNvSpPr/>
          <p:nvPr>
            <p:ph idx="4" type="pic"/>
          </p:nvPr>
        </p:nvSpPr>
        <p:spPr>
          <a:xfrm>
            <a:off x="8511196" y="800100"/>
            <a:ext cx="1091572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82"/>
          <p:cNvSpPr/>
          <p:nvPr>
            <p:ph idx="5" type="pic"/>
          </p:nvPr>
        </p:nvSpPr>
        <p:spPr>
          <a:xfrm>
            <a:off x="10112093" y="800100"/>
            <a:ext cx="1091572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82"/>
          <p:cNvSpPr/>
          <p:nvPr>
            <p:ph idx="6" type="pic"/>
          </p:nvPr>
        </p:nvSpPr>
        <p:spPr>
          <a:xfrm>
            <a:off x="5349730" y="2248638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82"/>
          <p:cNvSpPr/>
          <p:nvPr>
            <p:ph idx="7" type="pic"/>
          </p:nvPr>
        </p:nvSpPr>
        <p:spPr>
          <a:xfrm>
            <a:off x="6950625" y="2248638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82"/>
          <p:cNvSpPr/>
          <p:nvPr>
            <p:ph idx="8" type="pic"/>
          </p:nvPr>
        </p:nvSpPr>
        <p:spPr>
          <a:xfrm>
            <a:off x="8511196" y="2248638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82"/>
          <p:cNvSpPr/>
          <p:nvPr>
            <p:ph idx="9" type="pic"/>
          </p:nvPr>
        </p:nvSpPr>
        <p:spPr>
          <a:xfrm>
            <a:off x="10112093" y="2248638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82"/>
          <p:cNvSpPr/>
          <p:nvPr>
            <p:ph idx="13" type="pic"/>
          </p:nvPr>
        </p:nvSpPr>
        <p:spPr>
          <a:xfrm>
            <a:off x="5349730" y="3697177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82"/>
          <p:cNvSpPr/>
          <p:nvPr>
            <p:ph idx="14" type="pic"/>
          </p:nvPr>
        </p:nvSpPr>
        <p:spPr>
          <a:xfrm>
            <a:off x="6950625" y="3697177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82"/>
          <p:cNvSpPr/>
          <p:nvPr>
            <p:ph idx="15" type="pic"/>
          </p:nvPr>
        </p:nvSpPr>
        <p:spPr>
          <a:xfrm>
            <a:off x="8511196" y="3697177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82"/>
          <p:cNvSpPr/>
          <p:nvPr>
            <p:ph idx="16" type="pic"/>
          </p:nvPr>
        </p:nvSpPr>
        <p:spPr>
          <a:xfrm>
            <a:off x="10112093" y="3697177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82"/>
          <p:cNvSpPr/>
          <p:nvPr>
            <p:ph idx="17" type="pic"/>
          </p:nvPr>
        </p:nvSpPr>
        <p:spPr>
          <a:xfrm>
            <a:off x="5349730" y="5145716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Google Shape;338;p82"/>
          <p:cNvSpPr/>
          <p:nvPr>
            <p:ph idx="18" type="pic"/>
          </p:nvPr>
        </p:nvSpPr>
        <p:spPr>
          <a:xfrm>
            <a:off x="6950625" y="5145716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82"/>
          <p:cNvSpPr/>
          <p:nvPr>
            <p:ph idx="19" type="pic"/>
          </p:nvPr>
        </p:nvSpPr>
        <p:spPr>
          <a:xfrm>
            <a:off x="8511196" y="5145716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82"/>
          <p:cNvSpPr/>
          <p:nvPr>
            <p:ph idx="20" type="pic"/>
          </p:nvPr>
        </p:nvSpPr>
        <p:spPr>
          <a:xfrm>
            <a:off x="10112093" y="5145716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82"/>
          <p:cNvSpPr txBox="1"/>
          <p:nvPr>
            <p:ph idx="1" type="body"/>
          </p:nvPr>
        </p:nvSpPr>
        <p:spPr>
          <a:xfrm>
            <a:off x="671512" y="2550946"/>
            <a:ext cx="3371851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p82"/>
          <p:cNvSpPr txBox="1"/>
          <p:nvPr>
            <p:ph type="title"/>
          </p:nvPr>
        </p:nvSpPr>
        <p:spPr>
          <a:xfrm>
            <a:off x="677333" y="692148"/>
            <a:ext cx="3366031" cy="1708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343" name="Google Shape;343;p82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7"/>
          <p:cNvSpPr txBox="1"/>
          <p:nvPr>
            <p:ph idx="1" type="body"/>
          </p:nvPr>
        </p:nvSpPr>
        <p:spPr>
          <a:xfrm>
            <a:off x="658812" y="1773238"/>
            <a:ext cx="10874375" cy="444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47"/>
          <p:cNvSpPr txBox="1"/>
          <p:nvPr>
            <p:ph type="title"/>
          </p:nvPr>
        </p:nvSpPr>
        <p:spPr>
          <a:xfrm>
            <a:off x="677333" y="692150"/>
            <a:ext cx="10855855" cy="644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70" name="Google Shape;70;p47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3"/>
          <p:cNvSpPr txBox="1"/>
          <p:nvPr/>
        </p:nvSpPr>
        <p:spPr>
          <a:xfrm>
            <a:off x="3105308" y="-1049150"/>
            <a:ext cx="1876110" cy="4394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0"/>
              <a:buFont typeface="Play"/>
              <a:buNone/>
            </a:pPr>
            <a:r>
              <a:rPr b="1" i="0" lang="en-US" sz="288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83"/>
          <p:cNvSpPr txBox="1"/>
          <p:nvPr>
            <p:ph idx="1" type="body"/>
          </p:nvPr>
        </p:nvSpPr>
        <p:spPr>
          <a:xfrm>
            <a:off x="5346701" y="711408"/>
            <a:ext cx="6199187" cy="1061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</a:defRPr>
            </a:lvl1pPr>
            <a:lvl2pPr indent="-4572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Char char="•"/>
              <a:defRPr sz="3600">
                <a:solidFill>
                  <a:schemeClr val="accent1"/>
                </a:solidFill>
              </a:defRPr>
            </a:lvl2pPr>
            <a:lvl3pPr indent="-4572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Char char="−"/>
              <a:defRPr sz="3600">
                <a:solidFill>
                  <a:schemeClr val="accent1"/>
                </a:solidFill>
              </a:defRPr>
            </a:lvl3pPr>
            <a:lvl4pPr indent="-4572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Char char="•"/>
              <a:defRPr sz="3600">
                <a:solidFill>
                  <a:schemeClr val="accent1"/>
                </a:solidFill>
              </a:defRPr>
            </a:lvl4pPr>
            <a:lvl5pPr indent="-4572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Char char="•"/>
              <a:defRPr sz="3600"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7" name="Google Shape;347;p83"/>
          <p:cNvSpPr/>
          <p:nvPr>
            <p:ph idx="2" type="pic"/>
          </p:nvPr>
        </p:nvSpPr>
        <p:spPr>
          <a:xfrm>
            <a:off x="671513" y="800101"/>
            <a:ext cx="3370772" cy="3371553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83"/>
          <p:cNvSpPr txBox="1"/>
          <p:nvPr>
            <p:ph idx="3" type="body"/>
          </p:nvPr>
        </p:nvSpPr>
        <p:spPr>
          <a:xfrm>
            <a:off x="672591" y="4580421"/>
            <a:ext cx="3372027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Helvetica Neue"/>
              <a:buNone/>
              <a:defRPr sz="24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9" name="Google Shape;349;p83"/>
          <p:cNvSpPr txBox="1"/>
          <p:nvPr>
            <p:ph idx="4" type="body"/>
          </p:nvPr>
        </p:nvSpPr>
        <p:spPr>
          <a:xfrm>
            <a:off x="672591" y="5490167"/>
            <a:ext cx="3370772" cy="710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0" name="Google Shape;350;p83"/>
          <p:cNvSpPr txBox="1"/>
          <p:nvPr>
            <p:ph idx="5" type="body"/>
          </p:nvPr>
        </p:nvSpPr>
        <p:spPr>
          <a:xfrm>
            <a:off x="5346701" y="1983399"/>
            <a:ext cx="6194152" cy="4166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1" name="Google Shape;351;p83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без фото">
  <p:cSld name="Цитата без фото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4"/>
          <p:cNvSpPr txBox="1"/>
          <p:nvPr>
            <p:ph idx="1" type="body"/>
          </p:nvPr>
        </p:nvSpPr>
        <p:spPr>
          <a:xfrm>
            <a:off x="3359150" y="692151"/>
            <a:ext cx="8174039" cy="1609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Helvetica Neue"/>
              <a:buNone/>
              <a:defRPr sz="4400">
                <a:solidFill>
                  <a:schemeClr val="accent1"/>
                </a:solidFill>
              </a:defRPr>
            </a:lvl1pPr>
            <a:lvl2pPr indent="-508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Helvetica Neue"/>
              <a:buChar char="•"/>
              <a:defRPr sz="4400">
                <a:solidFill>
                  <a:schemeClr val="accent1"/>
                </a:solidFill>
              </a:defRPr>
            </a:lvl2pPr>
            <a:lvl3pPr indent="-508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Helvetica Neue"/>
              <a:buChar char="−"/>
              <a:defRPr sz="4400">
                <a:solidFill>
                  <a:schemeClr val="accent1"/>
                </a:solidFill>
              </a:defRPr>
            </a:lvl3pPr>
            <a:lvl4pPr indent="-508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Helvetica Neue"/>
              <a:buChar char="•"/>
              <a:defRPr sz="4400">
                <a:solidFill>
                  <a:schemeClr val="accent1"/>
                </a:solidFill>
              </a:defRPr>
            </a:lvl4pPr>
            <a:lvl5pPr indent="-508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Helvetica Neue"/>
              <a:buChar char="•"/>
              <a:defRPr sz="4400"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4" name="Google Shape;354;p84"/>
          <p:cNvSpPr txBox="1"/>
          <p:nvPr>
            <p:ph idx="2" type="body"/>
          </p:nvPr>
        </p:nvSpPr>
        <p:spPr>
          <a:xfrm>
            <a:off x="3359150" y="5738829"/>
            <a:ext cx="8200515" cy="46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Helvetica Neue"/>
              <a:buNone/>
              <a:defRPr sz="24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5" name="Google Shape;355;p84"/>
          <p:cNvSpPr txBox="1"/>
          <p:nvPr>
            <p:ph idx="3" type="body"/>
          </p:nvPr>
        </p:nvSpPr>
        <p:spPr>
          <a:xfrm>
            <a:off x="3366813" y="2459421"/>
            <a:ext cx="8174040" cy="1609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6" name="Google Shape;356;p84"/>
          <p:cNvSpPr txBox="1"/>
          <p:nvPr/>
        </p:nvSpPr>
        <p:spPr>
          <a:xfrm>
            <a:off x="635951" y="-1049151"/>
            <a:ext cx="1876110" cy="4394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0"/>
              <a:buFont typeface="Play"/>
              <a:buNone/>
            </a:pPr>
            <a:r>
              <a:rPr b="1" i="0" lang="en-US" sz="288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84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">
  <p:cSld name="Финальный с QR">
    <p:bg>
      <p:bgPr>
        <a:solidFill>
          <a:schemeClr val="accen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" id="359" name="Google Shape;359;p85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85"/>
          <p:cNvSpPr txBox="1"/>
          <p:nvPr>
            <p:ph type="title"/>
          </p:nvPr>
        </p:nvSpPr>
        <p:spPr>
          <a:xfrm>
            <a:off x="620712" y="4372581"/>
            <a:ext cx="5475288" cy="182819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Helvetica Neue"/>
              <a:buNone/>
              <a:defRPr sz="6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361" name="Google Shape;361;p85"/>
          <p:cNvSpPr/>
          <p:nvPr>
            <p:ph idx="2" type="pic"/>
          </p:nvPr>
        </p:nvSpPr>
        <p:spPr>
          <a:xfrm>
            <a:off x="658812" y="692150"/>
            <a:ext cx="1289051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85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Акцент">
  <p:cSld name="Акцент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8"/>
          <p:cNvSpPr txBox="1"/>
          <p:nvPr>
            <p:ph type="title"/>
          </p:nvPr>
        </p:nvSpPr>
        <p:spPr>
          <a:xfrm>
            <a:off x="1999416" y="2971951"/>
            <a:ext cx="8193167" cy="91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  <a:defRPr sz="66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73" name="Google Shape;73;p48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9"/>
          <p:cNvSpPr txBox="1"/>
          <p:nvPr>
            <p:ph idx="1" type="body"/>
          </p:nvPr>
        </p:nvSpPr>
        <p:spPr>
          <a:xfrm>
            <a:off x="677333" y="1773238"/>
            <a:ext cx="5304366" cy="4427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49"/>
          <p:cNvSpPr txBox="1"/>
          <p:nvPr>
            <p:ph idx="2" type="body"/>
          </p:nvPr>
        </p:nvSpPr>
        <p:spPr>
          <a:xfrm>
            <a:off x="6228824" y="1773239"/>
            <a:ext cx="5304364" cy="4427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9"/>
          <p:cNvSpPr txBox="1"/>
          <p:nvPr>
            <p:ph type="title"/>
          </p:nvPr>
        </p:nvSpPr>
        <p:spPr>
          <a:xfrm>
            <a:off x="677333" y="692150"/>
            <a:ext cx="10855855" cy="644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78" name="Google Shape;78;p49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0"/>
          <p:cNvSpPr txBox="1"/>
          <p:nvPr>
            <p:ph idx="1" type="body"/>
          </p:nvPr>
        </p:nvSpPr>
        <p:spPr>
          <a:xfrm>
            <a:off x="671512" y="1773238"/>
            <a:ext cx="10861676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0"/>
          <p:cNvSpPr txBox="1"/>
          <p:nvPr>
            <p:ph type="title"/>
          </p:nvPr>
        </p:nvSpPr>
        <p:spPr>
          <a:xfrm>
            <a:off x="677333" y="692150"/>
            <a:ext cx="10855855" cy="644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82" name="Google Shape;82;p50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1"/>
          <p:cNvSpPr txBox="1"/>
          <p:nvPr>
            <p:ph idx="1" type="body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51"/>
          <p:cNvSpPr txBox="1"/>
          <p:nvPr>
            <p:ph type="title"/>
          </p:nvPr>
        </p:nvSpPr>
        <p:spPr>
          <a:xfrm>
            <a:off x="677333" y="692150"/>
            <a:ext cx="4663018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86" name="Google Shape;86;p51"/>
          <p:cNvSpPr txBox="1"/>
          <p:nvPr>
            <p:ph idx="2" type="body"/>
          </p:nvPr>
        </p:nvSpPr>
        <p:spPr>
          <a:xfrm>
            <a:off x="671514" y="2018599"/>
            <a:ext cx="4649786" cy="418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51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" id="89" name="Google Shape;89;p52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52"/>
          <p:cNvSpPr txBox="1"/>
          <p:nvPr>
            <p:ph type="title"/>
          </p:nvPr>
        </p:nvSpPr>
        <p:spPr>
          <a:xfrm>
            <a:off x="620712" y="3724881"/>
            <a:ext cx="5475288" cy="182819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Helvetica Neue"/>
              <a:buNone/>
              <a:defRPr sz="6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91" name="Google Shape;91;p52"/>
          <p:cNvSpPr/>
          <p:nvPr>
            <p:ph idx="2" type="pic"/>
          </p:nvPr>
        </p:nvSpPr>
        <p:spPr>
          <a:xfrm>
            <a:off x="658812" y="692150"/>
            <a:ext cx="1289051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52"/>
          <p:cNvSpPr txBox="1"/>
          <p:nvPr>
            <p:ph idx="1" type="body"/>
          </p:nvPr>
        </p:nvSpPr>
        <p:spPr>
          <a:xfrm>
            <a:off x="658812" y="5842000"/>
            <a:ext cx="5437189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-3302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•"/>
              <a:defRPr>
                <a:solidFill>
                  <a:srgbClr val="FFFFFF"/>
                </a:solidFill>
              </a:defRPr>
            </a:lvl2pPr>
            <a:lvl3pPr indent="-3302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−"/>
              <a:defRPr>
                <a:solidFill>
                  <a:srgbClr val="FFFFFF"/>
                </a:solidFill>
              </a:defRPr>
            </a:lvl3pPr>
            <a:lvl4pPr indent="-3302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•"/>
              <a:defRPr>
                <a:solidFill>
                  <a:srgbClr val="FFFFFF"/>
                </a:solidFill>
              </a:defRPr>
            </a:lvl4pPr>
            <a:lvl5pPr indent="-3302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•"/>
              <a:defRPr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52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43"/>
          <p:cNvGrpSpPr/>
          <p:nvPr/>
        </p:nvGrpSpPr>
        <p:grpSpPr>
          <a:xfrm>
            <a:off x="-1" y="-114752"/>
            <a:ext cx="12188151" cy="64312"/>
            <a:chOff x="0" y="0"/>
            <a:chExt cx="12188149" cy="64310"/>
          </a:xfrm>
        </p:grpSpPr>
        <p:cxnSp>
          <p:nvCxnSpPr>
            <p:cNvPr id="7" name="Google Shape;7;p43"/>
            <p:cNvCxnSpPr/>
            <p:nvPr/>
          </p:nvCxnSpPr>
          <p:spPr>
            <a:xfrm flipH="1">
              <a:off x="0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" name="Google Shape;8;p43"/>
            <p:cNvCxnSpPr/>
            <p:nvPr/>
          </p:nvCxnSpPr>
          <p:spPr>
            <a:xfrm>
              <a:off x="677119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" name="Google Shape;9;p43"/>
            <p:cNvCxnSpPr/>
            <p:nvPr/>
          </p:nvCxnSpPr>
          <p:spPr>
            <a:xfrm>
              <a:off x="1354238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" name="Google Shape;10;p43"/>
            <p:cNvCxnSpPr/>
            <p:nvPr/>
          </p:nvCxnSpPr>
          <p:spPr>
            <a:xfrm>
              <a:off x="2031357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" name="Google Shape;11;p43"/>
            <p:cNvCxnSpPr/>
            <p:nvPr/>
          </p:nvCxnSpPr>
          <p:spPr>
            <a:xfrm>
              <a:off x="2708476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" name="Google Shape;12;p43"/>
            <p:cNvCxnSpPr/>
            <p:nvPr/>
          </p:nvCxnSpPr>
          <p:spPr>
            <a:xfrm>
              <a:off x="3385595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" name="Google Shape;13;p43"/>
            <p:cNvCxnSpPr/>
            <p:nvPr/>
          </p:nvCxnSpPr>
          <p:spPr>
            <a:xfrm>
              <a:off x="4062714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" name="Google Shape;14;p43"/>
            <p:cNvCxnSpPr/>
            <p:nvPr/>
          </p:nvCxnSpPr>
          <p:spPr>
            <a:xfrm>
              <a:off x="4739833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43"/>
            <p:cNvCxnSpPr/>
            <p:nvPr/>
          </p:nvCxnSpPr>
          <p:spPr>
            <a:xfrm>
              <a:off x="5416952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43"/>
            <p:cNvCxnSpPr/>
            <p:nvPr/>
          </p:nvCxnSpPr>
          <p:spPr>
            <a:xfrm>
              <a:off x="6094071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43"/>
            <p:cNvCxnSpPr/>
            <p:nvPr/>
          </p:nvCxnSpPr>
          <p:spPr>
            <a:xfrm>
              <a:off x="6771190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43"/>
            <p:cNvCxnSpPr/>
            <p:nvPr/>
          </p:nvCxnSpPr>
          <p:spPr>
            <a:xfrm>
              <a:off x="7448308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43"/>
            <p:cNvCxnSpPr/>
            <p:nvPr/>
          </p:nvCxnSpPr>
          <p:spPr>
            <a:xfrm>
              <a:off x="8125427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43"/>
            <p:cNvCxnSpPr/>
            <p:nvPr/>
          </p:nvCxnSpPr>
          <p:spPr>
            <a:xfrm>
              <a:off x="8802547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43"/>
            <p:cNvCxnSpPr/>
            <p:nvPr/>
          </p:nvCxnSpPr>
          <p:spPr>
            <a:xfrm>
              <a:off x="9479666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43"/>
            <p:cNvCxnSpPr/>
            <p:nvPr/>
          </p:nvCxnSpPr>
          <p:spPr>
            <a:xfrm>
              <a:off x="10156785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43"/>
            <p:cNvCxnSpPr/>
            <p:nvPr/>
          </p:nvCxnSpPr>
          <p:spPr>
            <a:xfrm>
              <a:off x="10833904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43"/>
            <p:cNvCxnSpPr/>
            <p:nvPr/>
          </p:nvCxnSpPr>
          <p:spPr>
            <a:xfrm>
              <a:off x="11511023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43"/>
            <p:cNvCxnSpPr/>
            <p:nvPr/>
          </p:nvCxnSpPr>
          <p:spPr>
            <a:xfrm>
              <a:off x="12188148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6" name="Google Shape;26;p43"/>
          <p:cNvGrpSpPr/>
          <p:nvPr/>
        </p:nvGrpSpPr>
        <p:grpSpPr>
          <a:xfrm>
            <a:off x="-4" y="6987087"/>
            <a:ext cx="12188151" cy="64312"/>
            <a:chOff x="0" y="0"/>
            <a:chExt cx="12188149" cy="64310"/>
          </a:xfrm>
        </p:grpSpPr>
        <p:cxnSp>
          <p:nvCxnSpPr>
            <p:cNvPr id="27" name="Google Shape;27;p43"/>
            <p:cNvCxnSpPr/>
            <p:nvPr/>
          </p:nvCxnSpPr>
          <p:spPr>
            <a:xfrm flipH="1">
              <a:off x="0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43"/>
            <p:cNvCxnSpPr/>
            <p:nvPr/>
          </p:nvCxnSpPr>
          <p:spPr>
            <a:xfrm>
              <a:off x="677119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43"/>
            <p:cNvCxnSpPr/>
            <p:nvPr/>
          </p:nvCxnSpPr>
          <p:spPr>
            <a:xfrm>
              <a:off x="1354238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43"/>
            <p:cNvCxnSpPr/>
            <p:nvPr/>
          </p:nvCxnSpPr>
          <p:spPr>
            <a:xfrm>
              <a:off x="2031357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43"/>
            <p:cNvCxnSpPr/>
            <p:nvPr/>
          </p:nvCxnSpPr>
          <p:spPr>
            <a:xfrm>
              <a:off x="2708476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43"/>
            <p:cNvCxnSpPr/>
            <p:nvPr/>
          </p:nvCxnSpPr>
          <p:spPr>
            <a:xfrm>
              <a:off x="3385595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" name="Google Shape;33;p43"/>
            <p:cNvCxnSpPr/>
            <p:nvPr/>
          </p:nvCxnSpPr>
          <p:spPr>
            <a:xfrm>
              <a:off x="4062714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" name="Google Shape;34;p43"/>
            <p:cNvCxnSpPr/>
            <p:nvPr/>
          </p:nvCxnSpPr>
          <p:spPr>
            <a:xfrm>
              <a:off x="4739833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43"/>
            <p:cNvCxnSpPr/>
            <p:nvPr/>
          </p:nvCxnSpPr>
          <p:spPr>
            <a:xfrm>
              <a:off x="5416952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43"/>
            <p:cNvCxnSpPr/>
            <p:nvPr/>
          </p:nvCxnSpPr>
          <p:spPr>
            <a:xfrm>
              <a:off x="6094071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43"/>
            <p:cNvCxnSpPr/>
            <p:nvPr/>
          </p:nvCxnSpPr>
          <p:spPr>
            <a:xfrm>
              <a:off x="6771190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43"/>
            <p:cNvCxnSpPr/>
            <p:nvPr/>
          </p:nvCxnSpPr>
          <p:spPr>
            <a:xfrm>
              <a:off x="7448308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43"/>
            <p:cNvCxnSpPr/>
            <p:nvPr/>
          </p:nvCxnSpPr>
          <p:spPr>
            <a:xfrm>
              <a:off x="8125427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43"/>
            <p:cNvCxnSpPr/>
            <p:nvPr/>
          </p:nvCxnSpPr>
          <p:spPr>
            <a:xfrm>
              <a:off x="8802547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43"/>
            <p:cNvCxnSpPr/>
            <p:nvPr/>
          </p:nvCxnSpPr>
          <p:spPr>
            <a:xfrm>
              <a:off x="9479666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43"/>
            <p:cNvCxnSpPr/>
            <p:nvPr/>
          </p:nvCxnSpPr>
          <p:spPr>
            <a:xfrm>
              <a:off x="10156785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43"/>
            <p:cNvCxnSpPr/>
            <p:nvPr/>
          </p:nvCxnSpPr>
          <p:spPr>
            <a:xfrm>
              <a:off x="10833904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43"/>
            <p:cNvCxnSpPr/>
            <p:nvPr/>
          </p:nvCxnSpPr>
          <p:spPr>
            <a:xfrm>
              <a:off x="11511023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43"/>
            <p:cNvCxnSpPr/>
            <p:nvPr/>
          </p:nvCxnSpPr>
          <p:spPr>
            <a:xfrm>
              <a:off x="12188148" y="0"/>
              <a:ext cx="1" cy="64310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6" name="Google Shape;46;p43"/>
          <p:cNvSpPr txBox="1"/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7" name="Google Shape;47;p43"/>
          <p:cNvSpPr txBox="1"/>
          <p:nvPr>
            <p:ph idx="1" type="body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−"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0200" lvl="5" marL="2743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0200" lvl="6" marL="32004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0200" lvl="7" marL="3657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0200" lvl="8" marL="41148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" name="Google Shape;48;p43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hyperlink" Target="http://roadmap.sh/android" TargetMode="External"/><Relationship Id="rId6" Type="http://schemas.openxmlformats.org/officeDocument/2006/relationships/hyperlink" Target="https://github.com/skydoves/android-developer-roadmap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gif"/><Relationship Id="rId4" Type="http://schemas.openxmlformats.org/officeDocument/2006/relationships/hyperlink" Target="https://developer.android.com/ndk" TargetMode="External"/><Relationship Id="rId5" Type="http://schemas.openxmlformats.org/officeDocument/2006/relationships/image" Target="../media/image20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square" TargetMode="External"/><Relationship Id="rId4" Type="http://schemas.openxmlformats.org/officeDocument/2006/relationships/hyperlink" Target="https://github.com/JakeWharton" TargetMode="External"/><Relationship Id="rId5" Type="http://schemas.openxmlformats.org/officeDocument/2006/relationships/hyperlink" Target="https://developer.android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"/>
          <p:cNvSpPr txBox="1"/>
          <p:nvPr>
            <p:ph idx="1" type="body"/>
          </p:nvPr>
        </p:nvSpPr>
        <p:spPr>
          <a:xfrm>
            <a:off x="658812" y="3639110"/>
            <a:ext cx="10223501" cy="27781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79"/>
              <a:buFont typeface="Helvetica Neue"/>
              <a:buNone/>
            </a:pPr>
            <a:r>
              <a:rPr lang="en-US" sz="1900"/>
              <a:t>Петропавлов Глеб</a:t>
            </a:r>
            <a:endParaRPr/>
          </a:p>
        </p:txBody>
      </p:sp>
      <p:sp>
        <p:nvSpPr>
          <p:cNvPr id="368" name="Google Shape;368;p1"/>
          <p:cNvSpPr txBox="1"/>
          <p:nvPr>
            <p:ph type="title"/>
          </p:nvPr>
        </p:nvSpPr>
        <p:spPr>
          <a:xfrm>
            <a:off x="622300" y="699320"/>
            <a:ext cx="10220325" cy="25206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 lnSpcReduction="2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11111"/>
              <a:buFont typeface="Helvetica Neue"/>
              <a:buNone/>
            </a:pPr>
            <a:r>
              <a:rPr lang="en-US"/>
              <a:t>Популярные решения для быстрого запуска приложения</a:t>
            </a:r>
            <a:endParaRPr/>
          </a:p>
        </p:txBody>
      </p:sp>
      <p:sp>
        <p:nvSpPr>
          <p:cNvPr id="369" name="Google Shape;369;p1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0"/>
          <p:cNvSpPr txBox="1"/>
          <p:nvPr>
            <p:ph type="title"/>
          </p:nvPr>
        </p:nvSpPr>
        <p:spPr>
          <a:xfrm>
            <a:off x="603171" y="1119965"/>
            <a:ext cx="4621500" cy="2794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/>
              <a:t>Networking</a:t>
            </a:r>
            <a:endParaRPr/>
          </a:p>
        </p:txBody>
      </p:sp>
      <p:sp>
        <p:nvSpPr>
          <p:cNvPr id="439" name="Google Shape;439;p10"/>
          <p:cNvSpPr txBox="1"/>
          <p:nvPr>
            <p:ph idx="12" type="sldNum"/>
          </p:nvPr>
        </p:nvSpPr>
        <p:spPr>
          <a:xfrm>
            <a:off x="5892800" y="6172200"/>
            <a:ext cx="2844900" cy="276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5" name="Google Shape;44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974" y="1024193"/>
            <a:ext cx="10306049" cy="455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2"/>
          <p:cNvSpPr txBox="1"/>
          <p:nvPr>
            <p:ph idx="1" type="body"/>
          </p:nvPr>
        </p:nvSpPr>
        <p:spPr>
          <a:xfrm>
            <a:off x="658812" y="1773238"/>
            <a:ext cx="10874400" cy="44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625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280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 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"com.squareup.okhttp3:okhttp:*"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28000"/>
              <a:buNone/>
            </a:pPr>
            <a:r>
              <a:t/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280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OkHttpClient client = 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2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OkHttpClient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28000"/>
              <a:buNone/>
            </a:pPr>
            <a:r>
              <a:t/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28000"/>
              <a:buNone/>
            </a:pPr>
            <a:r>
              <a:rPr lang="en-US" sz="22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run(</a:t>
            </a:r>
            <a:r>
              <a:rPr lang="en-US" sz="22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url) throws IOException {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280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Request request = 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2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Request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22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Builder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280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.url(url)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280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.build();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28000"/>
              <a:buNone/>
            </a:pPr>
            <a:r>
              <a:t/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280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(Response response = client.newCall(request).execute()) {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280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response.body().string();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280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7"/>
              <a:buFont typeface="Arial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80000"/>
              <a:buNone/>
            </a:pPr>
            <a:r>
              <a:t/>
            </a:r>
            <a:endParaRPr/>
          </a:p>
        </p:txBody>
      </p:sp>
      <p:sp>
        <p:nvSpPr>
          <p:cNvPr id="451" name="Google Shape;451;p12"/>
          <p:cNvSpPr txBox="1"/>
          <p:nvPr>
            <p:ph type="title"/>
          </p:nvPr>
        </p:nvSpPr>
        <p:spPr>
          <a:xfrm>
            <a:off x="677333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OkHttp</a:t>
            </a:r>
            <a:endParaRPr/>
          </a:p>
        </p:txBody>
      </p:sp>
      <p:sp>
        <p:nvSpPr>
          <p:cNvPr id="452" name="Google Shape;452;p12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3"/>
          <p:cNvSpPr txBox="1"/>
          <p:nvPr>
            <p:ph idx="1" type="body"/>
          </p:nvPr>
        </p:nvSpPr>
        <p:spPr>
          <a:xfrm>
            <a:off x="658812" y="1773238"/>
            <a:ext cx="10874400" cy="44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"com.squareup.okhttp3:logging-interceptor:*"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HttpLoggingInterceptor logging = 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2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HttpLoggingInterceptor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2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Logger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@Override 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log(</a:t>
            </a:r>
            <a:r>
              <a:rPr lang="en-US" sz="22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message) {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Log.d(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"client"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message)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58" name="Google Shape;458;p13"/>
          <p:cNvSpPr txBox="1"/>
          <p:nvPr>
            <p:ph type="title"/>
          </p:nvPr>
        </p:nvSpPr>
        <p:spPr>
          <a:xfrm>
            <a:off x="677333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Logging Interceptor</a:t>
            </a:r>
            <a:endParaRPr/>
          </a:p>
        </p:txBody>
      </p:sp>
      <p:sp>
        <p:nvSpPr>
          <p:cNvPr id="459" name="Google Shape;459;p13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4"/>
          <p:cNvSpPr txBox="1"/>
          <p:nvPr>
            <p:ph idx="1" type="body"/>
          </p:nvPr>
        </p:nvSpPr>
        <p:spPr>
          <a:xfrm>
            <a:off x="658812" y="1773238"/>
            <a:ext cx="10874400" cy="44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60000" lnSpcReduction="8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7142"/>
              <a:buNone/>
            </a:pPr>
            <a:r>
              <a:rPr b="0" i="0" lang="en-US" sz="2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 “</a:t>
            </a:r>
            <a:r>
              <a:rPr b="0" i="0" lang="en-US" sz="2800" u="none" cap="none" strike="noStrike">
                <a:solidFill>
                  <a:srgbClr val="0B6B42"/>
                </a:solidFill>
                <a:latin typeface="Roboto Mono"/>
                <a:ea typeface="Roboto Mono"/>
                <a:cs typeface="Roboto Mono"/>
                <a:sym typeface="Roboto Mono"/>
              </a:rPr>
              <a:t>com.squareup.retrofit2:retrofit:*”</a:t>
            </a:r>
            <a:endParaRPr sz="2800">
              <a:solidFill>
                <a:srgbClr val="0B6B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33333"/>
              <a:buNone/>
            </a:pPr>
            <a:r>
              <a:t/>
            </a:r>
            <a:endParaRPr sz="2250">
              <a:solidFill>
                <a:srgbClr val="0B6B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33333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public interface GitHubService {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33333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25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@GET("users/{user}/repos")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33333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Call&lt;List&lt;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Repo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&gt;&gt; listRepos(@Path("user") String user);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33333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33333"/>
              <a:buNone/>
            </a:pPr>
            <a:r>
              <a:t/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33333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Retrofit retrofit = new Retrofit.Builder()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33333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.baseUrl(</a:t>
            </a:r>
            <a:r>
              <a:rPr lang="en-US" sz="2250">
                <a:solidFill>
                  <a:srgbClr val="0B6B42"/>
                </a:solidFill>
                <a:latin typeface="Roboto Mono"/>
                <a:ea typeface="Roboto Mono"/>
                <a:cs typeface="Roboto Mono"/>
                <a:sym typeface="Roboto Mono"/>
              </a:rPr>
              <a:t>"https://api.github.com/"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33333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.build();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33333"/>
              <a:buNone/>
            </a:pPr>
            <a:r>
              <a:t/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7"/>
              <a:buFont typeface="Arial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GitHubService service = retrofit.create(GitHubService.class);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33333"/>
              <a:buNone/>
            </a:pPr>
            <a:r>
              <a:t/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5" name="Google Shape;465;p14"/>
          <p:cNvSpPr txBox="1"/>
          <p:nvPr>
            <p:ph type="title"/>
          </p:nvPr>
        </p:nvSpPr>
        <p:spPr>
          <a:xfrm>
            <a:off x="677333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retrofit</a:t>
            </a:r>
            <a:endParaRPr/>
          </a:p>
        </p:txBody>
      </p:sp>
      <p:sp>
        <p:nvSpPr>
          <p:cNvPr id="466" name="Google Shape;466;p14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5"/>
          <p:cNvSpPr txBox="1"/>
          <p:nvPr>
            <p:ph idx="1" type="body"/>
          </p:nvPr>
        </p:nvSpPr>
        <p:spPr>
          <a:xfrm>
            <a:off x="658812" y="1773238"/>
            <a:ext cx="10874400" cy="44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6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7"/>
              <a:buFont typeface="Arial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 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“com.google.code.gson:gson:*”</a:t>
            </a:r>
            <a:endParaRPr sz="22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8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280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Gson gson = 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2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Gson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280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User user = gson.fromJson(json_string, User.class);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8000"/>
              <a:buNone/>
            </a:pPr>
            <a:r>
              <a:rPr lang="en-US" sz="22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json_string2 = gson.toJson(user);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8000"/>
              <a:buNone/>
            </a:pPr>
            <a:r>
              <a:t/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80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Gson gson = 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2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GsonBuilder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80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.registerTypeAdapter(Id.class, 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2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IdTypeAdapter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80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.enableComplexMapKeySerialization()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80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.serializeNulls()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80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.setPrettyPrinting()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80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.setVersion(</a:t>
            </a:r>
            <a:r>
              <a:rPr lang="en-US" sz="22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80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.create();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7"/>
              <a:buFont typeface="Arial"/>
              <a:buNone/>
            </a:pPr>
            <a:r>
              <a:t/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80000"/>
              <a:buNone/>
            </a:pPr>
            <a:r>
              <a:t/>
            </a:r>
            <a:endParaRPr/>
          </a:p>
        </p:txBody>
      </p:sp>
      <p:sp>
        <p:nvSpPr>
          <p:cNvPr id="472" name="Google Shape;472;p15"/>
          <p:cNvSpPr txBox="1"/>
          <p:nvPr>
            <p:ph type="title"/>
          </p:nvPr>
        </p:nvSpPr>
        <p:spPr>
          <a:xfrm>
            <a:off x="677333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Gson (от google) / </a:t>
            </a:r>
            <a:r>
              <a:rPr b="0" i="0" lang="en-US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moshi</a:t>
            </a:r>
            <a:r>
              <a:rPr lang="en-US"/>
              <a:t> (от square)</a:t>
            </a:r>
            <a:endParaRPr/>
          </a:p>
        </p:txBody>
      </p:sp>
      <p:sp>
        <p:nvSpPr>
          <p:cNvPr id="473" name="Google Shape;473;p15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6"/>
          <p:cNvSpPr txBox="1"/>
          <p:nvPr>
            <p:ph idx="1" type="body"/>
          </p:nvPr>
        </p:nvSpPr>
        <p:spPr>
          <a:xfrm>
            <a:off x="658812" y="1773238"/>
            <a:ext cx="10874400" cy="44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 </a:t>
            </a:r>
            <a:r>
              <a:rPr lang="en-US" sz="2250">
                <a:solidFill>
                  <a:srgbClr val="0B6B42"/>
                </a:solidFill>
                <a:latin typeface="Roboto Mono"/>
                <a:ea typeface="Roboto Mono"/>
                <a:cs typeface="Roboto Mono"/>
                <a:sym typeface="Roboto Mono"/>
              </a:rPr>
              <a:t>“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com.squareup.retrofit2:converter-gson:*”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Retrofit retrofit = 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2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Retrofit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22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Builder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.baseUrl(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"https://api.github.com"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.addConverterFactory(GsonConverterFactory.create())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.build();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79" name="Google Shape;479;p16"/>
          <p:cNvSpPr txBox="1"/>
          <p:nvPr>
            <p:ph type="title"/>
          </p:nvPr>
        </p:nvSpPr>
        <p:spPr>
          <a:xfrm>
            <a:off x="677333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Gson Converter</a:t>
            </a:r>
            <a:endParaRPr/>
          </a:p>
        </p:txBody>
      </p:sp>
      <p:sp>
        <p:nvSpPr>
          <p:cNvPr id="480" name="Google Shape;480;p16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7"/>
          <p:cNvSpPr txBox="1"/>
          <p:nvPr>
            <p:ph type="title"/>
          </p:nvPr>
        </p:nvSpPr>
        <p:spPr>
          <a:xfrm>
            <a:off x="603171" y="1119965"/>
            <a:ext cx="4621500" cy="2794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/>
              <a:t>Image Loading</a:t>
            </a:r>
            <a:endParaRPr/>
          </a:p>
        </p:txBody>
      </p:sp>
      <p:sp>
        <p:nvSpPr>
          <p:cNvPr id="486" name="Google Shape;486;p17"/>
          <p:cNvSpPr txBox="1"/>
          <p:nvPr>
            <p:ph idx="12" type="sldNum"/>
          </p:nvPr>
        </p:nvSpPr>
        <p:spPr>
          <a:xfrm>
            <a:off x="5892800" y="6172200"/>
            <a:ext cx="2844900" cy="276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8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2" name="Google Shape;49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677" y="869915"/>
            <a:ext cx="10028469" cy="4575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9"/>
          <p:cNvSpPr txBox="1"/>
          <p:nvPr>
            <p:ph idx="1" type="body"/>
          </p:nvPr>
        </p:nvSpPr>
        <p:spPr>
          <a:xfrm>
            <a:off x="677332" y="1336249"/>
            <a:ext cx="10874398" cy="4885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 </a:t>
            </a:r>
            <a:r>
              <a:rPr lang="en-US" sz="2200">
                <a:solidFill>
                  <a:srgbClr val="0B6B42"/>
                </a:solidFill>
                <a:latin typeface="Roboto Mono"/>
                <a:ea typeface="Roboto Mono"/>
                <a:cs typeface="Roboto Mono"/>
                <a:sym typeface="Roboto Mono"/>
              </a:rPr>
              <a:t>“com.github.bumptech.glide:glide:*”</a:t>
            </a:r>
            <a:endParaRPr sz="2200">
              <a:solidFill>
                <a:srgbClr val="0B6B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999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50">
              <a:solidFill>
                <a:srgbClr val="0B6B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ImageView imageView = (ImageView) findViewById(</a:t>
            </a:r>
            <a:r>
              <a:rPr lang="en-US" sz="22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.id.my_image_view);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Glide.with(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).load(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"http://goo.gl/gEgYUd"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).into(imageView);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992"/>
              </a:spcBef>
              <a:spcAft>
                <a:spcPts val="0"/>
              </a:spcAft>
              <a:buSzPts val="1800"/>
              <a:buNone/>
            </a:pPr>
            <a:r>
              <a:rPr b="0" i="0" lang="en-US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implementation </a:t>
            </a:r>
            <a:r>
              <a:rPr b="0" i="0" lang="en-US" sz="2200" u="none" cap="none" strike="noStrike">
                <a:solidFill>
                  <a:srgbClr val="0B6B42"/>
                </a:solidFill>
                <a:latin typeface="Arial"/>
                <a:ea typeface="Arial"/>
                <a:cs typeface="Arial"/>
                <a:sym typeface="Arial"/>
              </a:rPr>
              <a:t>"com.github.bumptech.glide:compose:1.0.0-beta01"</a:t>
            </a:r>
            <a:endParaRPr b="0" i="0" sz="2200" u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992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i="0" sz="1800" u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992"/>
              </a:spcBef>
              <a:spcAft>
                <a:spcPts val="0"/>
              </a:spcAft>
              <a:buSzPts val="1800"/>
              <a:buNone/>
            </a:pPr>
            <a:r>
              <a:rPr b="1" i="0" lang="en-US" sz="1800" u="none">
                <a:solidFill>
                  <a:srgbClr val="BB0066"/>
                </a:solidFill>
                <a:latin typeface="Arial"/>
                <a:ea typeface="Arial"/>
                <a:cs typeface="Arial"/>
                <a:sym typeface="Arial"/>
              </a:rPr>
              <a:t>GlideImage</a:t>
            </a:r>
            <a:r>
              <a:rPr b="0" i="0" lang="en-US" sz="18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22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2200" u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992"/>
              </a:spcBef>
              <a:spcAft>
                <a:spcPts val="0"/>
              </a:spcAft>
              <a:buSzPts val="1800"/>
              <a:buNone/>
            </a:pPr>
            <a:r>
              <a:rPr b="0" i="0" lang="en-US" sz="18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model</a:t>
            </a:r>
            <a:r>
              <a:rPr b="0" i="0" lang="en-US" sz="22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22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myUrl,</a:t>
            </a:r>
            <a:r>
              <a:rPr b="0" i="0" lang="en-US" sz="22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2200" u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992"/>
              </a:spcBef>
              <a:spcAft>
                <a:spcPts val="0"/>
              </a:spcAft>
              <a:buSzPts val="1800"/>
              <a:buNone/>
            </a:pPr>
            <a:r>
              <a:rPr b="0" i="0" lang="en-US" sz="18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contentDescription</a:t>
            </a:r>
            <a:r>
              <a:rPr b="0" i="0" lang="en-US" sz="22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22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 u="none">
                <a:solidFill>
                  <a:srgbClr val="0066BB"/>
                </a:solidFill>
                <a:latin typeface="Arial"/>
                <a:ea typeface="Arial"/>
                <a:cs typeface="Arial"/>
                <a:sym typeface="Arial"/>
              </a:rPr>
              <a:t>getString</a:t>
            </a:r>
            <a:r>
              <a:rPr b="0" i="0" lang="en-US" sz="18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en-US" sz="1800" u="none">
                <a:solidFill>
                  <a:srgbClr val="BB0066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i="0" lang="en-US" sz="18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.id.picture_of_cat),</a:t>
            </a:r>
            <a:r>
              <a:rPr b="0" i="0" lang="en-US" sz="22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2200" u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992"/>
              </a:spcBef>
              <a:spcAft>
                <a:spcPts val="0"/>
              </a:spcAft>
              <a:buSzPts val="1800"/>
              <a:buNone/>
            </a:pPr>
            <a:r>
              <a:rPr b="0" i="0" lang="en-US" sz="18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modifier</a:t>
            </a:r>
            <a:r>
              <a:rPr b="0" i="0" lang="en-US" sz="22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22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 u="none">
                <a:solidFill>
                  <a:srgbClr val="BB0066"/>
                </a:solidFill>
                <a:latin typeface="Arial"/>
                <a:ea typeface="Arial"/>
                <a:cs typeface="Arial"/>
                <a:sym typeface="Arial"/>
              </a:rPr>
              <a:t>Modifier</a:t>
            </a:r>
            <a:r>
              <a:rPr b="0" i="0" lang="en-US" sz="18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i="0" lang="en-US" sz="1800" u="none">
                <a:solidFill>
                  <a:srgbClr val="0066BB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-US" sz="18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(padding)</a:t>
            </a:r>
            <a:endParaRPr b="0" i="0" sz="1800" u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992"/>
              </a:spcBef>
              <a:spcAft>
                <a:spcPts val="0"/>
              </a:spcAft>
              <a:buSzPts val="1800"/>
              <a:buNone/>
            </a:pPr>
            <a:r>
              <a:rPr b="0" i="0" lang="en-US" sz="18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		       .</a:t>
            </a:r>
            <a:r>
              <a:rPr b="1" i="0" lang="en-US" sz="1800" u="none">
                <a:solidFill>
                  <a:srgbClr val="0066BB"/>
                </a:solidFill>
                <a:latin typeface="Arial"/>
                <a:ea typeface="Arial"/>
                <a:cs typeface="Arial"/>
                <a:sym typeface="Arial"/>
              </a:rPr>
              <a:t>clickable</a:t>
            </a:r>
            <a:r>
              <a:rPr b="0" i="0" lang="en-US" sz="18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(onClick</a:t>
            </a:r>
            <a:r>
              <a:rPr b="0" i="0" lang="en-US" sz="22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22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onClick)</a:t>
            </a:r>
            <a:endParaRPr b="0" i="0" sz="1800" u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992"/>
              </a:spcBef>
              <a:spcAft>
                <a:spcPts val="0"/>
              </a:spcAft>
              <a:buSzPts val="1800"/>
              <a:buNone/>
            </a:pPr>
            <a:r>
              <a:rPr b="0" i="0" lang="en-US" sz="18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		       .</a:t>
            </a:r>
            <a:r>
              <a:rPr b="1" i="0" lang="en-US" sz="1800" u="none">
                <a:solidFill>
                  <a:srgbClr val="0066BB"/>
                </a:solidFill>
                <a:latin typeface="Arial"/>
                <a:ea typeface="Arial"/>
                <a:cs typeface="Arial"/>
                <a:sym typeface="Arial"/>
              </a:rPr>
              <a:t>fillParentMaxSize</a:t>
            </a:r>
            <a:r>
              <a:rPr b="0" i="0" lang="en-US" sz="18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(),</a:t>
            </a:r>
            <a:endParaRPr b="0" i="0" sz="1800" u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992"/>
              </a:spcBef>
              <a:spcAft>
                <a:spcPts val="0"/>
              </a:spcAft>
              <a:buSzPts val="1800"/>
              <a:buNone/>
            </a:pPr>
            <a:r>
              <a:rPr b="0" i="0" lang="en-US" sz="180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800"/>
          </a:p>
        </p:txBody>
      </p:sp>
      <p:sp>
        <p:nvSpPr>
          <p:cNvPr id="498" name="Google Shape;498;p19"/>
          <p:cNvSpPr txBox="1"/>
          <p:nvPr>
            <p:ph type="title"/>
          </p:nvPr>
        </p:nvSpPr>
        <p:spPr>
          <a:xfrm>
            <a:off x="677333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Glide</a:t>
            </a:r>
            <a:endParaRPr/>
          </a:p>
        </p:txBody>
      </p:sp>
      <p:sp>
        <p:nvSpPr>
          <p:cNvPr id="499" name="Google Shape;499;p19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"/>
          <p:cNvSpPr txBox="1"/>
          <p:nvPr>
            <p:ph type="title"/>
          </p:nvPr>
        </p:nvSpPr>
        <p:spPr>
          <a:xfrm>
            <a:off x="603171" y="1119965"/>
            <a:ext cx="4621500" cy="1828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/>
              <a:t>RoadMapы</a:t>
            </a:r>
            <a:endParaRPr/>
          </a:p>
        </p:txBody>
      </p:sp>
      <p:sp>
        <p:nvSpPr>
          <p:cNvPr id="375" name="Google Shape;375;p2"/>
          <p:cNvSpPr txBox="1"/>
          <p:nvPr>
            <p:ph idx="12" type="sldNum"/>
          </p:nvPr>
        </p:nvSpPr>
        <p:spPr>
          <a:xfrm>
            <a:off x="5892800" y="6172200"/>
            <a:ext cx="2844900" cy="276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0"/>
          <p:cNvSpPr txBox="1"/>
          <p:nvPr>
            <p:ph idx="1" type="body"/>
          </p:nvPr>
        </p:nvSpPr>
        <p:spPr>
          <a:xfrm>
            <a:off x="677332" y="1336249"/>
            <a:ext cx="10874398" cy="4885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999"/>
              </a:spcBef>
              <a:spcAft>
                <a:spcPts val="0"/>
              </a:spcAft>
              <a:buSzPts val="1800"/>
              <a:buNone/>
            </a:pPr>
            <a:r>
              <a:rPr b="0" i="0" lang="en-US" sz="22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implementation(</a:t>
            </a:r>
            <a:r>
              <a:rPr b="0" i="0" lang="en-US" sz="2200" u="none" cap="none" strike="noStrike">
                <a:solidFill>
                  <a:srgbClr val="0B6B42"/>
                </a:solidFill>
                <a:latin typeface="Roboto Mono"/>
                <a:ea typeface="Roboto Mono"/>
                <a:cs typeface="Roboto Mono"/>
                <a:sym typeface="Roboto Mono"/>
              </a:rPr>
              <a:t>"io.coil-kt:coil:2.5.0")</a:t>
            </a:r>
            <a:endParaRPr b="0" i="0" sz="2200" u="none" cap="none" strike="noStrike">
              <a:solidFill>
                <a:srgbClr val="0B6B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999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i="0" sz="2200" u="none" cap="none" strike="noStrike">
              <a:solidFill>
                <a:srgbClr val="0B6B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50000"/>
              </a:lnSpc>
              <a:spcBef>
                <a:spcPts val="999"/>
              </a:spcBef>
              <a:spcAft>
                <a:spcPts val="0"/>
              </a:spcAft>
              <a:buSzPts val="1800"/>
              <a:buNone/>
            </a:pPr>
            <a:r>
              <a:rPr b="0" i="0" lang="en-US" sz="2000" u="none" cap="none" strike="noStrike">
                <a:solidFill>
                  <a:srgbClr val="5F1A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imageView</a:t>
            </a: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.load(</a:t>
            </a:r>
            <a:r>
              <a:rPr b="0" i="0" lang="en-US" sz="2000" u="none" cap="none" strike="noStrike">
                <a:solidFill>
                  <a:srgbClr val="0B6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"https://example.com/image.jpg"</a:t>
            </a: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{</a:t>
            </a:r>
            <a:endParaRPr sz="2000">
              <a:solidFill>
                <a:srgbClr val="0B6B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crossfade(true)</a:t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45720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placeholder(</a:t>
            </a:r>
            <a:r>
              <a:rPr b="0" i="0" lang="en-US" sz="2000" u="none" cap="none" strike="noStrike">
                <a:solidFill>
                  <a:srgbClr val="5F1A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.drawable.image)</a:t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45720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transformations(CircleCropTransformation())</a:t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992"/>
              </a:spcBef>
              <a:spcAft>
                <a:spcPts val="0"/>
              </a:spcAft>
              <a:buSzPts val="1800"/>
              <a:buNone/>
            </a:pPr>
            <a:r>
              <a:rPr b="0" i="0" lang="en-US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implementation(</a:t>
            </a:r>
            <a:r>
              <a:rPr b="0" i="0" lang="en-US" sz="2200" u="none" cap="none" strike="noStrike">
                <a:solidFill>
                  <a:srgbClr val="0B6B42"/>
                </a:solidFill>
                <a:latin typeface="Arial"/>
                <a:ea typeface="Arial"/>
                <a:cs typeface="Arial"/>
                <a:sym typeface="Arial"/>
              </a:rPr>
              <a:t>"io.coil-kt:coil-compose:2.5.0"</a:t>
            </a:r>
            <a:r>
              <a:rPr b="0" i="0" lang="en-US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991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i="0" sz="2200" u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991"/>
              </a:spcBef>
              <a:spcAft>
                <a:spcPts val="0"/>
              </a:spcAft>
              <a:buSzPts val="1800"/>
              <a:buNone/>
            </a:pPr>
            <a:r>
              <a:rPr b="0" i="0" lang="en-US" sz="2000" u="none" cap="none" strike="noStrike">
                <a:solidFill>
                  <a:srgbClr val="3F11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AsyncImage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45720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model = "https://example.com/image.jpg",</a:t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45720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contentDescription = null,</a:t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50000"/>
              </a:lnSpc>
              <a:spcBef>
                <a:spcPts val="992"/>
              </a:spcBef>
              <a:spcAft>
                <a:spcPts val="0"/>
              </a:spcAft>
              <a:buSzPts val="1800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000"/>
          </a:p>
        </p:txBody>
      </p:sp>
      <p:sp>
        <p:nvSpPr>
          <p:cNvPr id="505" name="Google Shape;505;p20"/>
          <p:cNvSpPr txBox="1"/>
          <p:nvPr>
            <p:ph type="title"/>
          </p:nvPr>
        </p:nvSpPr>
        <p:spPr>
          <a:xfrm>
            <a:off x="677332" y="692149"/>
            <a:ext cx="10855800" cy="644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Coil</a:t>
            </a:r>
            <a:endParaRPr/>
          </a:p>
        </p:txBody>
      </p:sp>
      <p:sp>
        <p:nvSpPr>
          <p:cNvPr id="506" name="Google Shape;506;p20"/>
          <p:cNvSpPr txBox="1"/>
          <p:nvPr>
            <p:ph idx="12" type="sldNum"/>
          </p:nvPr>
        </p:nvSpPr>
        <p:spPr>
          <a:xfrm>
            <a:off x="5892799" y="6172200"/>
            <a:ext cx="2844900" cy="276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1"/>
          <p:cNvSpPr txBox="1"/>
          <p:nvPr>
            <p:ph type="title"/>
          </p:nvPr>
        </p:nvSpPr>
        <p:spPr>
          <a:xfrm>
            <a:off x="603171" y="1119965"/>
            <a:ext cx="4621500" cy="2794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/>
              <a:t>Local Storage</a:t>
            </a:r>
            <a:endParaRPr/>
          </a:p>
        </p:txBody>
      </p:sp>
      <p:sp>
        <p:nvSpPr>
          <p:cNvPr id="512" name="Google Shape;512;p21"/>
          <p:cNvSpPr txBox="1"/>
          <p:nvPr>
            <p:ph idx="12" type="sldNum"/>
          </p:nvPr>
        </p:nvSpPr>
        <p:spPr>
          <a:xfrm>
            <a:off x="5892800" y="6172200"/>
            <a:ext cx="2844900" cy="276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2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8" name="Google Shape;5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209" y="1014589"/>
            <a:ext cx="10449515" cy="468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3"/>
          <p:cNvSpPr txBox="1"/>
          <p:nvPr>
            <p:ph idx="1" type="body"/>
          </p:nvPr>
        </p:nvSpPr>
        <p:spPr>
          <a:xfrm>
            <a:off x="677333" y="1773238"/>
            <a:ext cx="5304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 </a:t>
            </a:r>
            <a:r>
              <a:rPr lang="en-US" sz="1800">
                <a:solidFill>
                  <a:srgbClr val="0B6B42"/>
                </a:solidFill>
                <a:latin typeface="Roboto Mono"/>
                <a:ea typeface="Roboto Mono"/>
                <a:cs typeface="Roboto Mono"/>
                <a:sym typeface="Roboto Mono"/>
              </a:rPr>
              <a:t>"androidx.room:room-runtime:*"</a:t>
            </a:r>
            <a:endParaRPr sz="1800">
              <a:solidFill>
                <a:srgbClr val="0B6B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kapt </a:t>
            </a:r>
            <a:r>
              <a:rPr lang="en-US" sz="1800">
                <a:solidFill>
                  <a:srgbClr val="0B6B42"/>
                </a:solidFill>
                <a:latin typeface="Roboto Mono"/>
                <a:ea typeface="Roboto Mono"/>
                <a:cs typeface="Roboto Mono"/>
                <a:sym typeface="Roboto Mono"/>
              </a:rPr>
              <a:t>"androidx.room:room-compiler:*”</a:t>
            </a:r>
            <a:endParaRPr sz="1800">
              <a:solidFill>
                <a:srgbClr val="0B6B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4" name="Google Shape;524;p23"/>
          <p:cNvSpPr txBox="1"/>
          <p:nvPr>
            <p:ph type="title"/>
          </p:nvPr>
        </p:nvSpPr>
        <p:spPr>
          <a:xfrm>
            <a:off x="677333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Room</a:t>
            </a:r>
            <a:endParaRPr/>
          </a:p>
        </p:txBody>
      </p:sp>
      <p:sp>
        <p:nvSpPr>
          <p:cNvPr id="525" name="Google Shape;525;p23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6" name="Google Shape;526;p23"/>
          <p:cNvSpPr txBox="1"/>
          <p:nvPr>
            <p:ph idx="2" type="body"/>
          </p:nvPr>
        </p:nvSpPr>
        <p:spPr>
          <a:xfrm>
            <a:off x="6228824" y="1773239"/>
            <a:ext cx="5304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625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8887"/>
              <a:buFont typeface="Arial"/>
              <a:buNone/>
            </a:pPr>
            <a:r>
              <a:rPr lang="en-US" sz="225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@Entity</a:t>
            </a:r>
            <a:endParaRPr sz="2250">
              <a:solidFill>
                <a:srgbClr val="FFC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8887"/>
              <a:buFont typeface="Arial"/>
              <a:buNone/>
            </a:pPr>
            <a:r>
              <a:rPr lang="en-US" sz="225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data class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User(</a:t>
            </a:r>
            <a:r>
              <a:rPr lang="en-US" sz="225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@PrimaryKey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25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val 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uid: </a:t>
            </a:r>
            <a:r>
              <a:rPr lang="en-US" sz="225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8887"/>
              <a:buFont typeface="Arial"/>
              <a:buNone/>
            </a:pPr>
            <a:r>
              <a:t/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8887"/>
              <a:buFont typeface="Arial"/>
              <a:buNone/>
            </a:pPr>
            <a:r>
              <a:rPr lang="en-US" sz="225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@Dao</a:t>
            </a:r>
            <a:endParaRPr sz="2250">
              <a:solidFill>
                <a:srgbClr val="FFC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8887"/>
              <a:buFont typeface="Arial"/>
              <a:buNone/>
            </a:pPr>
            <a:r>
              <a:rPr lang="en-US" sz="225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interface 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UserDao {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8887"/>
              <a:buFont typeface="Arial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25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@Query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2250">
                <a:solidFill>
                  <a:srgbClr val="0B6B42"/>
                </a:solidFill>
                <a:latin typeface="Roboto Mono"/>
                <a:ea typeface="Roboto Mono"/>
                <a:cs typeface="Roboto Mono"/>
                <a:sym typeface="Roboto Mono"/>
              </a:rPr>
              <a:t>"SELECT * FROM user"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8887"/>
              <a:buFont typeface="Arial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25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fun 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getAll(): List&lt;</a:t>
            </a:r>
            <a:r>
              <a:rPr lang="en-US" sz="225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8887"/>
              <a:buFont typeface="Arial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8887"/>
              <a:buFont typeface="Arial"/>
              <a:buNone/>
            </a:pPr>
            <a:r>
              <a:t/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8887"/>
              <a:buFont typeface="Arial"/>
              <a:buNone/>
            </a:pPr>
            <a:r>
              <a:rPr lang="en-US" sz="225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@Database</a:t>
            </a:r>
            <a:r>
              <a:rPr lang="en-US" sz="22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(entities = [</a:t>
            </a:r>
            <a:r>
              <a:rPr lang="en-US" sz="225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-US" sz="22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::class], version = 1)</a:t>
            </a:r>
            <a:endParaRPr sz="22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8887"/>
              <a:buFont typeface="Arial"/>
              <a:buNone/>
            </a:pPr>
            <a:r>
              <a:rPr lang="en-US" sz="225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abstract class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AppDatabase : RoomDatabase() {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8887"/>
              <a:buFont typeface="Arial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25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abstract fun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userDao(): </a:t>
            </a:r>
            <a:r>
              <a:rPr lang="en-US" sz="225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UserDao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7"/>
              <a:buFont typeface="Arial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8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4"/>
          <p:cNvSpPr txBox="1"/>
          <p:nvPr>
            <p:ph idx="1" type="body"/>
          </p:nvPr>
        </p:nvSpPr>
        <p:spPr>
          <a:xfrm>
            <a:off x="677332" y="1773237"/>
            <a:ext cx="10600086" cy="1155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5000" lnSpcReduction="1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999"/>
              </a:spcBef>
              <a:spcAft>
                <a:spcPts val="0"/>
              </a:spcAft>
              <a:buSzPct val="94736"/>
              <a:buNone/>
            </a:pPr>
            <a:r>
              <a:rPr b="0" i="0" lang="en-US" sz="20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 </a:t>
            </a:r>
            <a:r>
              <a:rPr b="0" i="0" lang="en-US" sz="2000" u="none" cap="none" strike="noStrike">
                <a:solidFill>
                  <a:srgbClr val="0B6B42"/>
                </a:solidFill>
                <a:latin typeface="Roboto Mono"/>
                <a:ea typeface="Roboto Mono"/>
                <a:cs typeface="Roboto Mono"/>
                <a:sym typeface="Roboto Mono"/>
              </a:rPr>
              <a:t>"androidx.datastore:datastore-preferences:1.0.0"</a:t>
            </a:r>
            <a:endParaRPr b="0" i="0" sz="2000" u="none" cap="none" strike="noStrike">
              <a:solidFill>
                <a:srgbClr val="0B6B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999"/>
              </a:spcBef>
              <a:spcAft>
                <a:spcPts val="0"/>
              </a:spcAft>
              <a:buSzPct val="94736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или</a:t>
            </a:r>
            <a:endParaRPr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999"/>
              </a:spcBef>
              <a:spcAft>
                <a:spcPts val="0"/>
              </a:spcAft>
              <a:buSzPct val="94736"/>
              <a:buNone/>
            </a:pPr>
            <a:r>
              <a:rPr b="0" i="0" lang="en-US" sz="20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 </a:t>
            </a:r>
            <a:r>
              <a:rPr b="0" i="0" lang="en-US" sz="2000" u="none" cap="none" strike="noStrike">
                <a:solidFill>
                  <a:srgbClr val="0B6B42"/>
                </a:solidFill>
                <a:latin typeface="Roboto Mono"/>
                <a:ea typeface="Roboto Mono"/>
                <a:cs typeface="Roboto Mono"/>
                <a:sym typeface="Roboto Mono"/>
              </a:rPr>
              <a:t>"androidx.datastore:datastore:1.0.0"</a:t>
            </a:r>
            <a:endParaRPr sz="2000">
              <a:solidFill>
                <a:srgbClr val="0B6B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2" name="Google Shape;532;p24"/>
          <p:cNvSpPr txBox="1"/>
          <p:nvPr>
            <p:ph type="title"/>
          </p:nvPr>
        </p:nvSpPr>
        <p:spPr>
          <a:xfrm>
            <a:off x="677332" y="692149"/>
            <a:ext cx="10855800" cy="644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DataStore</a:t>
            </a:r>
            <a:r>
              <a:rPr lang="en-US"/>
              <a:t>. Вместо 1000 SharedPreferences</a:t>
            </a:r>
            <a:endParaRPr/>
          </a:p>
        </p:txBody>
      </p:sp>
      <p:sp>
        <p:nvSpPr>
          <p:cNvPr id="533" name="Google Shape;533;p24"/>
          <p:cNvSpPr txBox="1"/>
          <p:nvPr>
            <p:ph idx="12" type="sldNum"/>
          </p:nvPr>
        </p:nvSpPr>
        <p:spPr>
          <a:xfrm>
            <a:off x="5892799" y="6172200"/>
            <a:ext cx="2844900" cy="276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4" name="Google Shape;534;p24"/>
          <p:cNvSpPr txBox="1"/>
          <p:nvPr/>
        </p:nvSpPr>
        <p:spPr>
          <a:xfrm>
            <a:off x="677332" y="3267177"/>
            <a:ext cx="10998541" cy="1615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17793" lvl="0" marL="2177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Preferences DataStore</a:t>
            </a: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— хранит данные по принципу </a:t>
            </a:r>
            <a:r>
              <a:rPr b="0" i="1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«ключ — значение»</a:t>
            </a: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и не предоставляет нам никакой типобезопасности.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0793" lvl="0" marL="2177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7793" lvl="0" marL="2177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Proto DataStore </a:t>
            </a: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— хранит данные в объектах. Это дает нам типобезопасноть, но описывать схему нужно с помощью protocol buffers.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5"/>
          <p:cNvSpPr txBox="1"/>
          <p:nvPr>
            <p:ph type="title"/>
          </p:nvPr>
        </p:nvSpPr>
        <p:spPr>
          <a:xfrm>
            <a:off x="603171" y="1119965"/>
            <a:ext cx="5635216" cy="2794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/>
              <a:t>Asynchronous</a:t>
            </a:r>
            <a:endParaRPr/>
          </a:p>
        </p:txBody>
      </p:sp>
      <p:sp>
        <p:nvSpPr>
          <p:cNvPr id="540" name="Google Shape;540;p25"/>
          <p:cNvSpPr txBox="1"/>
          <p:nvPr>
            <p:ph idx="12" type="sldNum"/>
          </p:nvPr>
        </p:nvSpPr>
        <p:spPr>
          <a:xfrm>
            <a:off x="5892800" y="6172200"/>
            <a:ext cx="2844900" cy="276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6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6" name="Google Shape;54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2499" y="942257"/>
            <a:ext cx="8762999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7"/>
          <p:cNvSpPr txBox="1"/>
          <p:nvPr>
            <p:ph type="title"/>
          </p:nvPr>
        </p:nvSpPr>
        <p:spPr>
          <a:xfrm>
            <a:off x="603171" y="1119965"/>
            <a:ext cx="5635216" cy="2794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552" name="Google Shape;552;p27"/>
          <p:cNvSpPr txBox="1"/>
          <p:nvPr>
            <p:ph idx="12" type="sldNum"/>
          </p:nvPr>
        </p:nvSpPr>
        <p:spPr>
          <a:xfrm>
            <a:off x="5892800" y="6172200"/>
            <a:ext cx="2844900" cy="276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8"/>
          <p:cNvSpPr txBox="1"/>
          <p:nvPr>
            <p:ph idx="12" type="sldNum"/>
          </p:nvPr>
        </p:nvSpPr>
        <p:spPr>
          <a:xfrm>
            <a:off x="5892799" y="6172200"/>
            <a:ext cx="2844900" cy="276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8" name="Google Shape;5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871" y="706693"/>
            <a:ext cx="11095036" cy="464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9"/>
          <p:cNvSpPr txBox="1"/>
          <p:nvPr>
            <p:ph idx="1" type="body"/>
          </p:nvPr>
        </p:nvSpPr>
        <p:spPr>
          <a:xfrm>
            <a:off x="671512" y="1773238"/>
            <a:ext cx="10861799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94117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 platform(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'com.google.firebase:firebase-bom:31.2.2'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94117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 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'com.google.firebase:firebase-crashlytics-ktx'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94117"/>
              <a:buNone/>
            </a:pPr>
            <a:r>
              <a:t/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94117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buildscript {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94117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dependencies {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94117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classpath 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'com.google.firebase:firebase-crashlytics-gradle:2.9.4'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94117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94117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94117"/>
              <a:buNone/>
            </a:pPr>
            <a:r>
              <a:t/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7"/>
              <a:buFont typeface="Arial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plugin apply: 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'com.google.firebase.crashlytics'</a:t>
            </a:r>
            <a:endParaRPr sz="22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94117"/>
              <a:buNone/>
            </a:pPr>
            <a:r>
              <a:t/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4" name="Google Shape;564;p29"/>
          <p:cNvSpPr txBox="1"/>
          <p:nvPr>
            <p:ph type="title"/>
          </p:nvPr>
        </p:nvSpPr>
        <p:spPr>
          <a:xfrm>
            <a:off x="677333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firebase</a:t>
            </a:r>
            <a:endParaRPr/>
          </a:p>
        </p:txBody>
      </p:sp>
      <p:sp>
        <p:nvSpPr>
          <p:cNvPr id="565" name="Google Shape;565;p29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"/>
          <p:cNvSpPr txBox="1"/>
          <p:nvPr>
            <p:ph idx="12" type="sldNum"/>
          </p:nvPr>
        </p:nvSpPr>
        <p:spPr>
          <a:xfrm>
            <a:off x="5892798" y="6219390"/>
            <a:ext cx="2845517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1" name="Google Shape;38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823" y="374650"/>
            <a:ext cx="2822277" cy="52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9024" y="374650"/>
            <a:ext cx="5447324" cy="533637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"/>
          <p:cNvSpPr txBox="1"/>
          <p:nvPr/>
        </p:nvSpPr>
        <p:spPr>
          <a:xfrm>
            <a:off x="1343999" y="5934074"/>
            <a:ext cx="2209784" cy="305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http://roadmap.sh/android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"/>
          <p:cNvSpPr txBox="1"/>
          <p:nvPr/>
        </p:nvSpPr>
        <p:spPr>
          <a:xfrm>
            <a:off x="6716099" y="5934074"/>
            <a:ext cx="183636" cy="305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"/>
          <p:cNvSpPr txBox="1"/>
          <p:nvPr/>
        </p:nvSpPr>
        <p:spPr>
          <a:xfrm>
            <a:off x="6427235" y="5781674"/>
            <a:ext cx="4622167" cy="305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https://github.com/skydoves/android-developer-roadmap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0"/>
          <p:cNvSpPr txBox="1"/>
          <p:nvPr>
            <p:ph type="title"/>
          </p:nvPr>
        </p:nvSpPr>
        <p:spPr>
          <a:xfrm>
            <a:off x="603171" y="1119965"/>
            <a:ext cx="5635216" cy="2794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5000" lnSpcReduction="1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5263"/>
              <a:buNone/>
            </a:pPr>
            <a:r>
              <a:rPr lang="en-US"/>
              <a:t>Code Analysis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Tests</a:t>
            </a:r>
            <a:endParaRPr/>
          </a:p>
        </p:txBody>
      </p:sp>
      <p:sp>
        <p:nvSpPr>
          <p:cNvPr id="571" name="Google Shape;571;p30"/>
          <p:cNvSpPr txBox="1"/>
          <p:nvPr>
            <p:ph idx="12" type="sldNum"/>
          </p:nvPr>
        </p:nvSpPr>
        <p:spPr>
          <a:xfrm>
            <a:off x="5892800" y="6172200"/>
            <a:ext cx="2844900" cy="276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1"/>
          <p:cNvSpPr txBox="1"/>
          <p:nvPr>
            <p:ph idx="12" type="sldNum"/>
          </p:nvPr>
        </p:nvSpPr>
        <p:spPr>
          <a:xfrm>
            <a:off x="5892799" y="6172200"/>
            <a:ext cx="2844900" cy="276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7" name="Google Shape;57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37" y="553302"/>
            <a:ext cx="11376922" cy="532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2"/>
          <p:cNvSpPr txBox="1"/>
          <p:nvPr>
            <p:ph idx="1" type="body"/>
          </p:nvPr>
        </p:nvSpPr>
        <p:spPr>
          <a:xfrm>
            <a:off x="671512" y="1773238"/>
            <a:ext cx="10861799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14285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 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'com.jakewharton.timber:timber:5.0.1'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14285"/>
              <a:buNone/>
            </a:pPr>
            <a:r>
              <a:t/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14285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2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CrashReportingTree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2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Timber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22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Tree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14285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@Override 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log(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14285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int priority, </a:t>
            </a:r>
            <a:r>
              <a:rPr lang="en-US" sz="22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tag, @NonNull </a:t>
            </a:r>
            <a:r>
              <a:rPr lang="en-US" sz="22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message, Throwable t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14285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) {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14285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14285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14285"/>
              <a:buNone/>
            </a:pPr>
            <a:r>
              <a:t/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14285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Timber.plant(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2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CrashReportingTree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());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14285"/>
              <a:buNone/>
            </a:pPr>
            <a:r>
              <a:t/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7"/>
              <a:buFont typeface="Arial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Timber.d(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"Activity Created"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60714"/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type="title"/>
          </p:nvPr>
        </p:nvSpPr>
        <p:spPr>
          <a:xfrm>
            <a:off x="677333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Timber</a:t>
            </a:r>
            <a:endParaRPr/>
          </a:p>
        </p:txBody>
      </p:sp>
      <p:sp>
        <p:nvSpPr>
          <p:cNvPr id="584" name="Google Shape;584;p32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3"/>
          <p:cNvSpPr txBox="1"/>
          <p:nvPr>
            <p:ph idx="1" type="body"/>
          </p:nvPr>
        </p:nvSpPr>
        <p:spPr>
          <a:xfrm>
            <a:off x="671512" y="1773238"/>
            <a:ext cx="10861799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94117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dependencies {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94117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androidTestImplementation 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'com.kaspersky.android-components:kaspresso:1.5.1'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94117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94117"/>
              <a:buNone/>
            </a:pPr>
            <a:r>
              <a:t/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94117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@Test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94117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fun shouldPassOnNoInternetScanTest() =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94117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beforeTest { }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94117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.afterTest { }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7"/>
              <a:buFont typeface="Arial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.run { step(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"Open Simple Screen"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 MainScreen { nextButton { click() } } } }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32352"/>
              <a:buNone/>
            </a:pPr>
            <a:r>
              <a:t/>
            </a:r>
            <a:endParaRPr/>
          </a:p>
        </p:txBody>
      </p:sp>
      <p:sp>
        <p:nvSpPr>
          <p:cNvPr id="590" name="Google Shape;590;p33"/>
          <p:cNvSpPr txBox="1"/>
          <p:nvPr>
            <p:ph type="title"/>
          </p:nvPr>
        </p:nvSpPr>
        <p:spPr>
          <a:xfrm>
            <a:off x="677333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Kaspresso</a:t>
            </a:r>
            <a:endParaRPr/>
          </a:p>
        </p:txBody>
      </p:sp>
      <p:sp>
        <p:nvSpPr>
          <p:cNvPr id="591" name="Google Shape;591;p33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4"/>
          <p:cNvSpPr txBox="1"/>
          <p:nvPr>
            <p:ph type="title"/>
          </p:nvPr>
        </p:nvSpPr>
        <p:spPr>
          <a:xfrm>
            <a:off x="603171" y="1119965"/>
            <a:ext cx="5635216" cy="2794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/>
              <a:t>Design Patterns</a:t>
            </a:r>
            <a:endParaRPr/>
          </a:p>
        </p:txBody>
      </p:sp>
      <p:sp>
        <p:nvSpPr>
          <p:cNvPr id="597" name="Google Shape;597;p34"/>
          <p:cNvSpPr txBox="1"/>
          <p:nvPr>
            <p:ph idx="12" type="sldNum"/>
          </p:nvPr>
        </p:nvSpPr>
        <p:spPr>
          <a:xfrm>
            <a:off x="5892800" y="6172200"/>
            <a:ext cx="2844900" cy="276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5"/>
          <p:cNvSpPr txBox="1"/>
          <p:nvPr>
            <p:ph idx="12" type="sldNum"/>
          </p:nvPr>
        </p:nvSpPr>
        <p:spPr>
          <a:xfrm>
            <a:off x="5892799" y="6172200"/>
            <a:ext cx="2844900" cy="276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3" name="Google Shape;60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209" y="1102466"/>
            <a:ext cx="11450459" cy="4581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6"/>
          <p:cNvSpPr txBox="1"/>
          <p:nvPr>
            <p:ph idx="1" type="body"/>
          </p:nvPr>
        </p:nvSpPr>
        <p:spPr>
          <a:xfrm>
            <a:off x="671511" y="1537673"/>
            <a:ext cx="10861798" cy="1176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 '</a:t>
            </a:r>
            <a:r>
              <a:rPr b="0" i="0" lang="en-US" sz="2800" u="none" cap="none" strike="noStrike">
                <a:solidFill>
                  <a:srgbClr val="0B6B42"/>
                </a:solidFill>
                <a:latin typeface="Roboto Mono"/>
                <a:ea typeface="Roboto Mono"/>
                <a:cs typeface="Roboto Mono"/>
                <a:sym typeface="Roboto Mono"/>
              </a:rPr>
              <a:t>com.google.dagger:dagger:2.x'</a:t>
            </a:r>
            <a:endParaRPr b="0" i="0" sz="2800" u="none" cap="none" strike="noStrike">
              <a:solidFill>
                <a:srgbClr val="0B6B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kapt </a:t>
            </a:r>
            <a:r>
              <a:rPr b="0" i="0" lang="en-US" sz="2800" u="none" cap="none" strike="noStrike">
                <a:solidFill>
                  <a:srgbClr val="0B6B42"/>
                </a:solidFill>
                <a:latin typeface="Roboto Mono"/>
                <a:ea typeface="Roboto Mono"/>
                <a:cs typeface="Roboto Mono"/>
                <a:sym typeface="Roboto Mono"/>
              </a:rPr>
              <a:t>'com.google.dagger:dagger-compiler:2.x'</a:t>
            </a:r>
            <a:endParaRPr b="0" i="0" sz="2800" u="none" cap="none" strike="noStrike">
              <a:solidFill>
                <a:srgbClr val="0B6B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9" name="Google Shape;609;p36"/>
          <p:cNvSpPr txBox="1"/>
          <p:nvPr>
            <p:ph type="title"/>
          </p:nvPr>
        </p:nvSpPr>
        <p:spPr>
          <a:xfrm>
            <a:off x="677333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Dagger</a:t>
            </a:r>
            <a:endParaRPr/>
          </a:p>
        </p:txBody>
      </p:sp>
      <p:sp>
        <p:nvSpPr>
          <p:cNvPr id="610" name="Google Shape;610;p36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1" name="Google Shape;611;p36"/>
          <p:cNvSpPr txBox="1"/>
          <p:nvPr/>
        </p:nvSpPr>
        <p:spPr>
          <a:xfrm>
            <a:off x="546919" y="2908709"/>
            <a:ext cx="6768330" cy="204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@Module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600" u="none" cap="none" strike="noStrike">
                <a:solidFill>
                  <a:srgbClr val="3F1160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NetworkModule {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// Hypothetical dependency on LoginRetrofitService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1600" u="none" cap="none" strike="noStrike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@Provides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1600" u="none" cap="none" strike="noStrike">
                <a:solidFill>
                  <a:srgbClr val="3F1160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provideLoginRetrofitService(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okHttpClient: </a:t>
            </a:r>
            <a:r>
              <a:rPr b="0" i="0" lang="en-US" sz="1600" u="none" cap="none" strike="noStrike">
                <a:solidFill>
                  <a:srgbClr val="003B7F"/>
                </a:solidFill>
                <a:latin typeface="Courier New"/>
                <a:ea typeface="Courier New"/>
                <a:cs typeface="Courier New"/>
                <a:sym typeface="Courier New"/>
              </a:rPr>
              <a:t>OkHttpClient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): </a:t>
            </a:r>
            <a:r>
              <a:rPr b="0" i="0" lang="en-US" sz="1600" u="none" cap="none" strike="noStrike">
                <a:solidFill>
                  <a:srgbClr val="003B7F"/>
                </a:solidFill>
                <a:latin typeface="Courier New"/>
                <a:ea typeface="Courier New"/>
                <a:cs typeface="Courier New"/>
                <a:sym typeface="Courier New"/>
              </a:rPr>
              <a:t>LoginRetrofitService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 ... }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7"/>
          <p:cNvSpPr txBox="1"/>
          <p:nvPr>
            <p:ph idx="1" type="body"/>
          </p:nvPr>
        </p:nvSpPr>
        <p:spPr>
          <a:xfrm>
            <a:off x="658812" y="1773238"/>
            <a:ext cx="10874400" cy="44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apply plugin: 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'kotlin-kapt'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apply plugin: 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'com.google.dagger.hilt.android'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dependencies {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 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"com.google.dagger:hilt-android:*"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kapt 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"com.google.dagger:hilt-compiler:*"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17" name="Google Shape;617;p37"/>
          <p:cNvSpPr txBox="1"/>
          <p:nvPr>
            <p:ph type="title"/>
          </p:nvPr>
        </p:nvSpPr>
        <p:spPr>
          <a:xfrm>
            <a:off x="677333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Hilt</a:t>
            </a:r>
            <a:endParaRPr/>
          </a:p>
        </p:txBody>
      </p:sp>
      <p:sp>
        <p:nvSpPr>
          <p:cNvPr id="618" name="Google Shape;618;p37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8"/>
          <p:cNvSpPr txBox="1"/>
          <p:nvPr>
            <p:ph type="title"/>
          </p:nvPr>
        </p:nvSpPr>
        <p:spPr>
          <a:xfrm>
            <a:off x="603172" y="1119966"/>
            <a:ext cx="4621500" cy="18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/>
              <a:t>Advanced Pack</a:t>
            </a:r>
            <a:endParaRPr/>
          </a:p>
        </p:txBody>
      </p:sp>
      <p:sp>
        <p:nvSpPr>
          <p:cNvPr id="624" name="Google Shape;624;p38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9"/>
          <p:cNvSpPr txBox="1"/>
          <p:nvPr>
            <p:ph idx="1" type="body"/>
          </p:nvPr>
        </p:nvSpPr>
        <p:spPr>
          <a:xfrm>
            <a:off x="658812" y="1773238"/>
            <a:ext cx="10874400" cy="44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4117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 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"androidx.core:core:1.9.0"</a:t>
            </a:r>
            <a:endParaRPr sz="2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4117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 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"androidx.fragment:fragment:1.5.5"</a:t>
            </a:r>
            <a:endParaRPr sz="22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4117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 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"androidx.annotation:annotation:1.5.5"</a:t>
            </a:r>
            <a:endParaRPr sz="22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4117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 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"androidx.constraintlayout:constraintlayout:2.2.0-alpha07"</a:t>
            </a:r>
            <a:endParaRPr sz="22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4117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 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"androidx.coordinatorlayout:coordinatorlayout:1.2.0"</a:t>
            </a:r>
            <a:endParaRPr sz="22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4117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 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"androidx.recyclerview:recyclerview:1.2.1"</a:t>
            </a:r>
            <a:endParaRPr sz="22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4117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 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'com.google.android.material:material:5.0'</a:t>
            </a:r>
            <a:endParaRPr sz="22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7"/>
              <a:buFont typeface="Arial"/>
              <a:buNone/>
            </a:pP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 </a:t>
            </a:r>
            <a:r>
              <a:rPr lang="en-US" sz="22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'androidx.lifecycle:lifecycle-viewmodel-ktx:2.5.1'</a:t>
            </a:r>
            <a:endParaRPr sz="22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4117"/>
              <a:buNone/>
            </a:pPr>
            <a:r>
              <a:t/>
            </a:r>
            <a:endParaRPr sz="22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7"/>
              <a:buFont typeface="Arial"/>
              <a:buNone/>
            </a:pPr>
            <a:r>
              <a:t/>
            </a:r>
            <a:endParaRPr sz="22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32352"/>
              <a:buNone/>
            </a:pPr>
            <a:r>
              <a:t/>
            </a:r>
            <a:endParaRPr/>
          </a:p>
        </p:txBody>
      </p:sp>
      <p:sp>
        <p:nvSpPr>
          <p:cNvPr id="630" name="Google Shape;630;p39"/>
          <p:cNvSpPr txBox="1"/>
          <p:nvPr>
            <p:ph type="title"/>
          </p:nvPr>
        </p:nvSpPr>
        <p:spPr>
          <a:xfrm>
            <a:off x="677333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Jetpack</a:t>
            </a:r>
            <a:endParaRPr/>
          </a:p>
        </p:txBody>
      </p:sp>
      <p:sp>
        <p:nvSpPr>
          <p:cNvPr id="631" name="Google Shape;631;p39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"/>
          <p:cNvSpPr txBox="1"/>
          <p:nvPr>
            <p:ph type="title"/>
          </p:nvPr>
        </p:nvSpPr>
        <p:spPr>
          <a:xfrm>
            <a:off x="603171" y="1119964"/>
            <a:ext cx="5922428" cy="4995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 sz="4800"/>
              <a:t>Но для начала</a:t>
            </a:r>
            <a:br>
              <a:rPr lang="en-US" sz="4800"/>
            </a:br>
            <a:br>
              <a:rPr lang="en-US" sz="4800"/>
            </a:b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 </a:t>
            </a:r>
            <a:b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API </a:t>
            </a:r>
            <a:b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 </a:t>
            </a:r>
            <a:br>
              <a:rPr lang="en-US" sz="4800"/>
            </a:b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SDK </a:t>
            </a:r>
            <a:endParaRPr/>
          </a:p>
        </p:txBody>
      </p:sp>
      <p:sp>
        <p:nvSpPr>
          <p:cNvPr id="391" name="Google Shape;391;p4"/>
          <p:cNvSpPr txBox="1"/>
          <p:nvPr>
            <p:ph idx="12" type="sldNum"/>
          </p:nvPr>
        </p:nvSpPr>
        <p:spPr>
          <a:xfrm>
            <a:off x="5892800" y="6172200"/>
            <a:ext cx="2844900" cy="276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0"/>
          <p:cNvSpPr txBox="1"/>
          <p:nvPr>
            <p:ph type="title"/>
          </p:nvPr>
        </p:nvSpPr>
        <p:spPr>
          <a:xfrm>
            <a:off x="677333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Lottie / rlottie</a:t>
            </a:r>
            <a:endParaRPr/>
          </a:p>
        </p:txBody>
      </p:sp>
      <p:sp>
        <p:nvSpPr>
          <p:cNvPr id="637" name="Google Shape;637;p40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8" name="Google Shape;6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650" y="3045650"/>
            <a:ext cx="5347976" cy="29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0"/>
          <p:cNvSpPr txBox="1"/>
          <p:nvPr/>
        </p:nvSpPr>
        <p:spPr>
          <a:xfrm>
            <a:off x="1221050" y="1773350"/>
            <a:ext cx="76770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Простой способ: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implementation </a:t>
            </a:r>
            <a:r>
              <a:rPr lang="en-US" sz="2000">
                <a:solidFill>
                  <a:srgbClr val="0B6A41"/>
                </a:solidFill>
              </a:rPr>
              <a:t>'com.airbnb.android:lottie:$lottieVersion'</a:t>
            </a:r>
            <a:endParaRPr sz="2000">
              <a:solidFill>
                <a:srgbClr val="0B6A4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Для тех кто не ищет легкий путей -&gt; 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https://developer.android.com/ndk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40" name="Google Shape;64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950" y="3933950"/>
            <a:ext cx="6026950" cy="1860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1"/>
          <p:cNvSpPr txBox="1"/>
          <p:nvPr>
            <p:ph type="title"/>
          </p:nvPr>
        </p:nvSpPr>
        <p:spPr>
          <a:xfrm>
            <a:off x="1999416" y="2971951"/>
            <a:ext cx="81933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/>
              <a:t>Вопросы?</a:t>
            </a:r>
            <a:endParaRPr/>
          </a:p>
        </p:txBody>
      </p:sp>
      <p:sp>
        <p:nvSpPr>
          <p:cNvPr id="646" name="Google Shape;646;p41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2"/>
          <p:cNvSpPr txBox="1"/>
          <p:nvPr>
            <p:ph type="title"/>
          </p:nvPr>
        </p:nvSpPr>
        <p:spPr>
          <a:xfrm>
            <a:off x="620712" y="3724881"/>
            <a:ext cx="5475288" cy="182819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70"/>
              <a:buFont typeface="Helvetica Neue"/>
              <a:buNone/>
            </a:pPr>
            <a:r>
              <a:rPr lang="en-US" sz="6250"/>
              <a:t>Спасибо </a:t>
            </a:r>
            <a:br>
              <a:rPr lang="en-US" sz="6250"/>
            </a:br>
            <a:r>
              <a:rPr lang="en-US" sz="6250"/>
              <a:t>за внимание!</a:t>
            </a:r>
            <a:endParaRPr/>
          </a:p>
        </p:txBody>
      </p:sp>
      <p:sp>
        <p:nvSpPr>
          <p:cNvPr id="652" name="Google Shape;652;p42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"/>
          <p:cNvSpPr txBox="1"/>
          <p:nvPr>
            <p:ph idx="12" type="sldNum"/>
          </p:nvPr>
        </p:nvSpPr>
        <p:spPr>
          <a:xfrm>
            <a:off x="5892799" y="6173509"/>
            <a:ext cx="2845260" cy="274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7" name="Google Shape;397;p5"/>
          <p:cNvSpPr txBox="1"/>
          <p:nvPr/>
        </p:nvSpPr>
        <p:spPr>
          <a:xfrm>
            <a:off x="2858473" y="2219324"/>
            <a:ext cx="220154" cy="42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"/>
          <p:cNvSpPr txBox="1"/>
          <p:nvPr/>
        </p:nvSpPr>
        <p:spPr>
          <a:xfrm>
            <a:off x="626827" y="1714500"/>
            <a:ext cx="11147046" cy="115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API (application programming interface)</a:t>
            </a:r>
            <a:r>
              <a:rPr b="0" i="0" lang="en-US" sz="2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это термин, означающий функции/ методы в библиотеке, которые вы можете вызвать, чтобы попросить ее сделать что-то за вас - интерфейс к библиотеке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"/>
          <p:cNvSpPr txBox="1"/>
          <p:nvPr/>
        </p:nvSpPr>
        <p:spPr>
          <a:xfrm>
            <a:off x="625387" y="3043829"/>
            <a:ext cx="11147766" cy="115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</a:t>
            </a:r>
            <a:r>
              <a:rPr b="0" i="0" lang="en-US" sz="2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это большая библиотека или группа библиотек, которая предоставляет множество возможностей (а не, возможно, только одну специализированную) и реализующая принцип </a:t>
            </a:r>
            <a:r>
              <a:rPr b="1"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инверсии управления</a:t>
            </a:r>
            <a:r>
              <a:rPr b="0"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"/>
          <p:cNvSpPr txBox="1"/>
          <p:nvPr/>
        </p:nvSpPr>
        <p:spPr>
          <a:xfrm>
            <a:off x="625387" y="4427219"/>
            <a:ext cx="11148846" cy="1493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SDK (software development kit)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это библиотека или группа библиотек (часто с дополнительными инструментальными приложениями, файлами данных и примерами кода), которые помогают вам в разработке кода, использующего определенную систему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"/>
          <p:cNvSpPr txBox="1"/>
          <p:nvPr/>
        </p:nvSpPr>
        <p:spPr>
          <a:xfrm>
            <a:off x="626827" y="523874"/>
            <a:ext cx="11148486" cy="82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</a:t>
            </a:r>
            <a:r>
              <a:rPr b="0" i="0" lang="en-US" sz="2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это фрагмент кода, который вы можете вызвать из своего собственного кода, чтобы помочь вам выполнять действия быстрее / проще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"/>
          <p:cNvSpPr txBox="1"/>
          <p:nvPr>
            <p:ph type="title"/>
          </p:nvPr>
        </p:nvSpPr>
        <p:spPr>
          <a:xfrm>
            <a:off x="603171" y="1119965"/>
            <a:ext cx="4621500" cy="2794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/>
              <a:t>И еще немного для начала</a:t>
            </a:r>
            <a:endParaRPr/>
          </a:p>
        </p:txBody>
      </p:sp>
      <p:sp>
        <p:nvSpPr>
          <p:cNvPr id="407" name="Google Shape;407;p6"/>
          <p:cNvSpPr txBox="1"/>
          <p:nvPr>
            <p:ph idx="12" type="sldNum"/>
          </p:nvPr>
        </p:nvSpPr>
        <p:spPr>
          <a:xfrm>
            <a:off x="5892800" y="6172200"/>
            <a:ext cx="284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"/>
          <p:cNvSpPr txBox="1"/>
          <p:nvPr>
            <p:ph type="title"/>
          </p:nvPr>
        </p:nvSpPr>
        <p:spPr>
          <a:xfrm>
            <a:off x="677332" y="692149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elvetica Neue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Знак качества</a:t>
            </a:r>
            <a:endParaRPr b="0" i="0" sz="36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7"/>
          <p:cNvSpPr txBox="1"/>
          <p:nvPr>
            <p:ph idx="12" type="sldNum"/>
          </p:nvPr>
        </p:nvSpPr>
        <p:spPr>
          <a:xfrm>
            <a:off x="5892799" y="6172200"/>
            <a:ext cx="2844798" cy="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414;p7"/>
          <p:cNvSpPr txBox="1"/>
          <p:nvPr/>
        </p:nvSpPr>
        <p:spPr>
          <a:xfrm>
            <a:off x="461935" y="1667099"/>
            <a:ext cx="10960178" cy="5794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1A063"/>
                </a:solidFill>
                <a:latin typeface="Roboto Mono"/>
                <a:ea typeface="Roboto Mono"/>
                <a:cs typeface="Roboto Mono"/>
                <a:sym typeface="Roboto Mono"/>
              </a:rPr>
              <a:t>“com.squareup</a:t>
            </a:r>
            <a:r>
              <a:rPr b="0" i="0" lang="en-US" sz="3200" u="none" cap="none" strike="noStrike">
                <a:solidFill>
                  <a:srgbClr val="11A063"/>
                </a:solidFill>
                <a:latin typeface="Arial"/>
                <a:ea typeface="Arial"/>
                <a:cs typeface="Arial"/>
                <a:sym typeface="Arial"/>
              </a:rPr>
              <a:t>.*”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en-US" sz="3200" u="sng" cap="none" strike="noStrike">
                <a:solidFill>
                  <a:srgbClr val="11A063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https://github.com/square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7"/>
          <p:cNvSpPr txBox="1"/>
          <p:nvPr/>
        </p:nvSpPr>
        <p:spPr>
          <a:xfrm>
            <a:off x="461935" y="2621116"/>
            <a:ext cx="11177911" cy="5794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1A063"/>
                </a:solidFill>
                <a:latin typeface="Roboto Mono"/>
                <a:ea typeface="Roboto Mono"/>
                <a:cs typeface="Roboto Mono"/>
                <a:sym typeface="Roboto Mono"/>
              </a:rPr>
              <a:t>“com.jakewharton</a:t>
            </a:r>
            <a:r>
              <a:rPr b="0" i="0" lang="en-US" sz="3200" u="none" cap="none" strike="noStrike">
                <a:solidFill>
                  <a:srgbClr val="11A063"/>
                </a:solidFill>
                <a:latin typeface="Arial"/>
                <a:ea typeface="Arial"/>
                <a:cs typeface="Arial"/>
                <a:sym typeface="Arial"/>
              </a:rPr>
              <a:t>.*” 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3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https://github.com/JakeWharton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7"/>
          <p:cNvSpPr txBox="1"/>
          <p:nvPr/>
        </p:nvSpPr>
        <p:spPr>
          <a:xfrm>
            <a:off x="461935" y="3557442"/>
            <a:ext cx="11327418" cy="5794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1A063"/>
                </a:solidFill>
                <a:latin typeface="Roboto Mono"/>
                <a:ea typeface="Roboto Mono"/>
                <a:cs typeface="Roboto Mono"/>
                <a:sym typeface="Roboto Mono"/>
              </a:rPr>
              <a:t>“androidx</a:t>
            </a:r>
            <a:r>
              <a:rPr b="0" i="0" lang="en-US" sz="3200" u="none" cap="none" strike="noStrike">
                <a:solidFill>
                  <a:srgbClr val="11A063"/>
                </a:solidFill>
                <a:latin typeface="Arial"/>
                <a:ea typeface="Arial"/>
                <a:cs typeface="Arial"/>
                <a:sym typeface="Arial"/>
              </a:rPr>
              <a:t>.*”, </a:t>
            </a:r>
            <a:r>
              <a:rPr b="0" i="0" lang="en-US" sz="3200" u="none" cap="none" strike="noStrike">
                <a:solidFill>
                  <a:srgbClr val="11A063"/>
                </a:solidFill>
                <a:latin typeface="Roboto Mono"/>
                <a:ea typeface="Roboto Mono"/>
                <a:cs typeface="Roboto Mono"/>
                <a:sym typeface="Roboto Mono"/>
              </a:rPr>
              <a:t>“com.google</a:t>
            </a:r>
            <a:r>
              <a:rPr b="0" i="0" lang="en-US" sz="3200" u="none" cap="none" strike="noStrike">
                <a:solidFill>
                  <a:srgbClr val="11A063"/>
                </a:solidFill>
                <a:latin typeface="Arial"/>
                <a:ea typeface="Arial"/>
                <a:cs typeface="Arial"/>
                <a:sym typeface="Arial"/>
              </a:rPr>
              <a:t>.*” 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3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https://developer.android.com</a:t>
            </a:r>
            <a:endParaRPr b="0" i="0" sz="3200" u="none" cap="none" strike="noStrike">
              <a:solidFill>
                <a:srgbClr val="11A0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"/>
          <p:cNvSpPr txBox="1"/>
          <p:nvPr>
            <p:ph idx="12" type="sldNum"/>
          </p:nvPr>
        </p:nvSpPr>
        <p:spPr>
          <a:xfrm>
            <a:off x="5892799" y="6172200"/>
            <a:ext cx="2844798" cy="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2" name="Google Shape;42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596" y="102418"/>
            <a:ext cx="11122741" cy="589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9"/>
          <p:cNvSpPr txBox="1"/>
          <p:nvPr>
            <p:ph idx="12" type="sldNum"/>
          </p:nvPr>
        </p:nvSpPr>
        <p:spPr>
          <a:xfrm>
            <a:off x="5892799" y="6172200"/>
            <a:ext cx="2844798" cy="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8" name="Google Shape;42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467" y="1126612"/>
            <a:ext cx="8572500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467" y="2980402"/>
            <a:ext cx="10953749" cy="112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467" y="5108471"/>
            <a:ext cx="9925049" cy="8762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9"/>
          <p:cNvSpPr txBox="1"/>
          <p:nvPr/>
        </p:nvSpPr>
        <p:spPr>
          <a:xfrm>
            <a:off x="358467" y="430161"/>
            <a:ext cx="5497075" cy="42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630A"/>
                </a:solidFill>
                <a:latin typeface="Arial"/>
                <a:ea typeface="Arial"/>
                <a:cs typeface="Arial"/>
                <a:sym typeface="Arial"/>
              </a:rPr>
              <a:t>Почему этого еще нет у меня в проекте?</a:t>
            </a:r>
            <a:endParaRPr b="0" i="0" sz="2200" u="none" cap="none" strike="noStrike">
              <a:solidFill>
                <a:srgbClr val="0063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9"/>
          <p:cNvSpPr txBox="1"/>
          <p:nvPr/>
        </p:nvSpPr>
        <p:spPr>
          <a:xfrm>
            <a:off x="358467" y="2375309"/>
            <a:ext cx="7587129" cy="42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А мне точно нужно это в проекте?</a:t>
            </a:r>
            <a:endParaRPr b="0" i="0" sz="22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9"/>
          <p:cNvSpPr txBox="1"/>
          <p:nvPr/>
        </p:nvSpPr>
        <p:spPr>
          <a:xfrm>
            <a:off x="358467" y="4434757"/>
            <a:ext cx="4273462" cy="42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Как я сюда попал?</a:t>
            </a:r>
            <a:endParaRPr b="0" i="0" sz="2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K New Color">
  <a:themeElements>
    <a:clrScheme name="VK New Colo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K New Color">
  <a:themeElements>
    <a:clrScheme name="VK New Colo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